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7C4EED-1BD8-497C-AC49-ED84F63ECDAF}" v="8" dt="2024-09-30T06:19:53.590"/>
    <p1510:client id="{0D15757A-49C3-47F3-B1E7-1F56333D4859}" v="22" dt="2024-09-30T03:09:55.370"/>
    <p1510:client id="{1067D38F-754B-417D-973D-0E4C5B5952C4}" v="6" dt="2024-09-30T06:45:54.075"/>
    <p1510:client id="{3BCCB47C-DAAB-45E0-B4E2-9874209A89FE}" v="22" dt="2024-09-30T02:37:34.165"/>
    <p1510:client id="{47CA1637-BA46-4902-8406-BFF438926D09}" v="12" dt="2024-09-30T06:25:59.223"/>
    <p1510:client id="{53CC4152-B6BF-4889-8D22-E42D252B7DAA}" v="6" dt="2024-09-30T03:24:32.273"/>
    <p1510:client id="{54E85872-48D2-46F6-A56C-A7ACD040FD6B}" v="18" dt="2024-09-30T03:28:02.266"/>
    <p1510:client id="{62BD598C-8066-4028-9E86-5965F0B5BB23}" v="33" dt="2024-09-30T02:17:06.659"/>
    <p1510:client id="{6618900A-CDDD-4DC9-A7CB-17BBE1F76EF7}" v="4" dt="2024-09-30T06:32:31.945"/>
    <p1510:client id="{84AA710D-2D8A-40EE-B696-4848F6404808}" v="8" dt="2024-09-30T06:37:57.266"/>
    <p1510:client id="{91D05EAA-7144-4DC3-91E3-17C95BCB8503}" v="2" dt="2024-09-30T04:37:48.470"/>
    <p1510:client id="{A6D04185-59F0-4B89-934C-FE250E1797DA}" v="8" dt="2024-09-30T01:51:23.087"/>
    <p1510:client id="{C8877DA5-71BF-471F-A46C-76B2DD414CEB}" v="8" dt="2024-09-30T04:30:46.031"/>
    <p1510:client id="{CC870311-2F5B-4870-8096-AEA11CA5459A}" v="8" dt="2024-09-30T01:55:15.101"/>
    <p1510:client id="{D9829D21-62E4-42A6-A63D-EE0DFEDB28D8}" v="10" dt="2024-09-30T03:29:59.038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  <pc:sldChg chg="addSp delSp modSp mod">
        <pc:chgData name="瑛莉菜 羽田" userId="64c7e7a027abc1d1" providerId="LiveId" clId="{2E0C8E11-D2C7-468A-88D0-E5AD804A5F12}" dt="2024-09-30T07:28:53.872" v="68" actId="1076"/>
        <pc:sldMkLst>
          <pc:docMk/>
          <pc:sldMk cId="4010063240" sldId="375"/>
        </pc:sldMkLst>
        <pc:spChg chg="mod">
          <ac:chgData name="瑛莉菜 羽田" userId="64c7e7a027abc1d1" providerId="LiveId" clId="{2E0C8E11-D2C7-468A-88D0-E5AD804A5F12}" dt="2024-09-30T07:26:51.044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E0C8E11-D2C7-468A-88D0-E5AD804A5F12}" dt="2024-09-30T07:27:34.600" v="40" actId="1076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2E0C8E11-D2C7-468A-88D0-E5AD804A5F12}" dt="2024-09-30T07:28:11.972" v="54" actId="14100"/>
          <ac:picMkLst>
            <pc:docMk/>
            <pc:sldMk cId="4010063240" sldId="375"/>
            <ac:picMk id="5" creationId="{9C6A4C75-240F-26C6-C2F3-70A026FE55F2}"/>
          </ac:picMkLst>
        </pc:picChg>
        <pc:picChg chg="del">
          <ac:chgData name="瑛莉菜 羽田" userId="64c7e7a027abc1d1" providerId="LiveId" clId="{2E0C8E11-D2C7-468A-88D0-E5AD804A5F12}" dt="2024-09-30T07:27:37.284" v="44" actId="478"/>
          <ac:picMkLst>
            <pc:docMk/>
            <pc:sldMk cId="4010063240" sldId="375"/>
            <ac:picMk id="6" creationId="{59997ACC-FC36-873A-5379-7C0ABBF5D1E7}"/>
          </ac:picMkLst>
        </pc:picChg>
        <pc:picChg chg="add mod">
          <ac:chgData name="瑛莉菜 羽田" userId="64c7e7a027abc1d1" providerId="LiveId" clId="{2E0C8E11-D2C7-468A-88D0-E5AD804A5F12}" dt="2024-09-30T07:28:15.865" v="57" actId="1076"/>
          <ac:picMkLst>
            <pc:docMk/>
            <pc:sldMk cId="4010063240" sldId="375"/>
            <ac:picMk id="8" creationId="{EF37859B-77C1-8EC4-80D4-4953AA44B2AE}"/>
          </ac:picMkLst>
        </pc:picChg>
        <pc:picChg chg="del">
          <ac:chgData name="瑛莉菜 羽田" userId="64c7e7a027abc1d1" providerId="LiveId" clId="{2E0C8E11-D2C7-468A-88D0-E5AD804A5F12}" dt="2024-09-30T07:27:36.128" v="41" actId="478"/>
          <ac:picMkLst>
            <pc:docMk/>
            <pc:sldMk cId="4010063240" sldId="375"/>
            <ac:picMk id="9" creationId="{B3D1EA31-30F0-8A22-5352-4086F0C049A6}"/>
          </ac:picMkLst>
        </pc:picChg>
        <pc:picChg chg="del">
          <ac:chgData name="瑛莉菜 羽田" userId="64c7e7a027abc1d1" providerId="LiveId" clId="{2E0C8E11-D2C7-468A-88D0-E5AD804A5F12}" dt="2024-09-30T07:27:36.681" v="42" actId="478"/>
          <ac:picMkLst>
            <pc:docMk/>
            <pc:sldMk cId="4010063240" sldId="375"/>
            <ac:picMk id="54" creationId="{61FA3E07-87F6-1591-AE3E-AC3841A33FC5}"/>
          </ac:picMkLst>
        </pc:picChg>
        <pc:picChg chg="add mod">
          <ac:chgData name="瑛莉菜 羽田" userId="64c7e7a027abc1d1" providerId="LiveId" clId="{2E0C8E11-D2C7-468A-88D0-E5AD804A5F12}" dt="2024-09-30T07:28:36.986" v="65" actId="1076"/>
          <ac:picMkLst>
            <pc:docMk/>
            <pc:sldMk cId="4010063240" sldId="375"/>
            <ac:picMk id="55" creationId="{418F55AD-2A48-41A7-3994-90DC3AAEDEFF}"/>
          </ac:picMkLst>
        </pc:picChg>
        <pc:picChg chg="del">
          <ac:chgData name="瑛莉菜 羽田" userId="64c7e7a027abc1d1" providerId="LiveId" clId="{2E0C8E11-D2C7-468A-88D0-E5AD804A5F12}" dt="2024-09-30T07:27:36.983" v="43" actId="478"/>
          <ac:picMkLst>
            <pc:docMk/>
            <pc:sldMk cId="4010063240" sldId="375"/>
            <ac:picMk id="56" creationId="{730CE3C5-9175-E112-2CD8-63174FD24ECB}"/>
          </ac:picMkLst>
        </pc:picChg>
        <pc:picChg chg="add mod">
          <ac:chgData name="瑛莉菜 羽田" userId="64c7e7a027abc1d1" providerId="LiveId" clId="{2E0C8E11-D2C7-468A-88D0-E5AD804A5F12}" dt="2024-09-30T07:28:53.872" v="68" actId="1076"/>
          <ac:picMkLst>
            <pc:docMk/>
            <pc:sldMk cId="4010063240" sldId="375"/>
            <ac:picMk id="58" creationId="{72CE8D3F-1C1C-02C2-D974-8AFC0CFC84FD}"/>
          </ac:picMkLst>
        </pc:picChg>
      </pc:sldChg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  <pc:sldChg chg="addSp delSp modSp mod">
        <pc:chgData name="瑛莉菜 羽田" userId="64c7e7a027abc1d1" providerId="LiveId" clId="{AE268D14-5CA6-441E-A72E-2DD7B7A51996}" dt="2024-09-30T07:20:55.687" v="78" actId="20577"/>
        <pc:sldMkLst>
          <pc:docMk/>
          <pc:sldMk cId="4010063240" sldId="375"/>
        </pc:sldMkLst>
        <pc:spChg chg="mod">
          <ac:chgData name="瑛莉菜 羽田" userId="64c7e7a027abc1d1" providerId="LiveId" clId="{AE268D14-5CA6-441E-A72E-2DD7B7A51996}" dt="2024-09-30T07:18:54.726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E268D14-5CA6-441E-A72E-2DD7B7A51996}" dt="2024-09-30T07:20:55.687" v="7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E268D14-5CA6-441E-A72E-2DD7B7A51996}" dt="2024-09-30T07:18:34.30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8:40.9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E268D14-5CA6-441E-A72E-2DD7B7A51996}" dt="2024-09-30T07:19:01.391" v="48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E268D14-5CA6-441E-A72E-2DD7B7A51996}" dt="2024-09-30T07:19:11.107" v="49" actId="478"/>
          <ac:picMkLst>
            <pc:docMk/>
            <pc:sldMk cId="4010063240" sldId="375"/>
            <ac:picMk id="5" creationId="{61D1F2AD-641B-D0E5-FD3C-D4D70E10976C}"/>
          </ac:picMkLst>
        </pc:picChg>
        <pc:picChg chg="add mod ord">
          <ac:chgData name="瑛莉菜 羽田" userId="64c7e7a027abc1d1" providerId="LiveId" clId="{AE268D14-5CA6-441E-A72E-2DD7B7A51996}" dt="2024-09-30T07:19:46.423" v="60" actId="166"/>
          <ac:picMkLst>
            <pc:docMk/>
            <pc:sldMk cId="4010063240" sldId="375"/>
            <ac:picMk id="6" creationId="{E940459B-F351-048B-ADC4-85FC5DE177E1}"/>
          </ac:picMkLst>
        </pc:picChg>
        <pc:picChg chg="del">
          <ac:chgData name="瑛莉菜 羽田" userId="64c7e7a027abc1d1" providerId="LiveId" clId="{AE268D14-5CA6-441E-A72E-2DD7B7A51996}" dt="2024-09-30T07:19:11.636" v="50" actId="478"/>
          <ac:picMkLst>
            <pc:docMk/>
            <pc:sldMk cId="4010063240" sldId="375"/>
            <ac:picMk id="8" creationId="{361B175A-856A-E22E-0A0E-9D2BE8489109}"/>
          </ac:picMkLst>
        </pc:picChg>
        <pc:picChg chg="add mod">
          <ac:chgData name="瑛莉菜 羽田" userId="64c7e7a027abc1d1" providerId="LiveId" clId="{AE268D14-5CA6-441E-A72E-2DD7B7A51996}" dt="2024-09-30T07:19:55.238" v="61" actId="1076"/>
          <ac:picMkLst>
            <pc:docMk/>
            <pc:sldMk cId="4010063240" sldId="375"/>
            <ac:picMk id="9" creationId="{328BB918-248C-7BC0-9C2C-9438911DAEAB}"/>
          </ac:picMkLst>
        </pc:picChg>
        <pc:picChg chg="add mod">
          <ac:chgData name="瑛莉菜 羽田" userId="64c7e7a027abc1d1" providerId="LiveId" clId="{AE268D14-5CA6-441E-A72E-2DD7B7A51996}" dt="2024-09-30T07:20:14.613" v="66" actId="1076"/>
          <ac:picMkLst>
            <pc:docMk/>
            <pc:sldMk cId="4010063240" sldId="375"/>
            <ac:picMk id="54" creationId="{7AAB90C5-8D76-4DFB-757A-31C2A171837A}"/>
          </ac:picMkLst>
        </pc:picChg>
      </pc:sldChg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  <pc:sldChg chg="addSp delSp modSp mod">
        <pc:chgData name="瑛莉菜 羽田" userId="64c7e7a027abc1d1" providerId="LiveId" clId="{47CA1637-BA46-4902-8406-BFF438926D09}" dt="2024-09-30T06:26:02.912" v="109" actId="1076"/>
        <pc:sldMkLst>
          <pc:docMk/>
          <pc:sldMk cId="4010063240" sldId="375"/>
        </pc:sldMkLst>
        <pc:spChg chg="mod">
          <ac:chgData name="瑛莉菜 羽田" userId="64c7e7a027abc1d1" providerId="LiveId" clId="{47CA1637-BA46-4902-8406-BFF438926D09}" dt="2024-09-30T06:24:23.995" v="3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7CA1637-BA46-4902-8406-BFF438926D09}" dt="2024-09-30T06:26:02.912" v="10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47CA1637-BA46-4902-8406-BFF438926D09}" dt="2024-09-30T06:23:52.10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7CA1637-BA46-4902-8406-BFF438926D09}" dt="2024-09-30T06:24:00.499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47CA1637-BA46-4902-8406-BFF438926D09}" dt="2024-09-30T06:24:48.275" v="47" actId="1076"/>
          <ac:picMkLst>
            <pc:docMk/>
            <pc:sldMk cId="4010063240" sldId="375"/>
            <ac:picMk id="5" creationId="{8642B46B-E8C4-1F77-6723-142F8E86714F}"/>
          </ac:picMkLst>
        </pc:picChg>
        <pc:picChg chg="del">
          <ac:chgData name="瑛莉菜 羽田" userId="64c7e7a027abc1d1" providerId="LiveId" clId="{47CA1637-BA46-4902-8406-BFF438926D09}" dt="2024-09-30T06:24:31.130" v="39" actId="478"/>
          <ac:picMkLst>
            <pc:docMk/>
            <pc:sldMk cId="4010063240" sldId="375"/>
            <ac:picMk id="6" creationId="{A64F1CE4-2FA6-B1B3-67E5-B8EF857FFF90}"/>
          </ac:picMkLst>
        </pc:picChg>
        <pc:picChg chg="add mod">
          <ac:chgData name="瑛莉菜 羽田" userId="64c7e7a027abc1d1" providerId="LiveId" clId="{47CA1637-BA46-4902-8406-BFF438926D09}" dt="2024-09-30T06:25:13.538" v="51" actId="1076"/>
          <ac:picMkLst>
            <pc:docMk/>
            <pc:sldMk cId="4010063240" sldId="375"/>
            <ac:picMk id="8" creationId="{D2059E22-6C22-5164-4FBA-43A07A60CF26}"/>
          </ac:picMkLst>
        </pc:picChg>
        <pc:picChg chg="del">
          <ac:chgData name="瑛莉菜 羽田" userId="64c7e7a027abc1d1" providerId="LiveId" clId="{47CA1637-BA46-4902-8406-BFF438926D09}" dt="2024-09-30T06:24:31.559" v="40" actId="478"/>
          <ac:picMkLst>
            <pc:docMk/>
            <pc:sldMk cId="4010063240" sldId="375"/>
            <ac:picMk id="9" creationId="{A3FC3626-A75E-E5AA-94E3-D12C79C1C753}"/>
          </ac:picMkLst>
        </pc:picChg>
        <pc:picChg chg="mod ord">
          <ac:chgData name="瑛莉菜 羽田" userId="64c7e7a027abc1d1" providerId="LiveId" clId="{47CA1637-BA46-4902-8406-BFF438926D09}" dt="2024-09-30T06:25:30.167" v="5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  <pc:sldChg chg="addSp delSp modSp mod">
        <pc:chgData name="瑛莉菜 羽田" userId="64c7e7a027abc1d1" providerId="LiveId" clId="{4B260F1E-F2D6-4304-A8C7-5C0AA091F730}" dt="2024-09-30T07:17:59.038" v="20" actId="1076"/>
        <pc:sldMkLst>
          <pc:docMk/>
          <pc:sldMk cId="4010063240" sldId="375"/>
        </pc:sldMkLst>
        <pc:spChg chg="mod">
          <ac:chgData name="瑛莉菜 羽田" userId="64c7e7a027abc1d1" providerId="LiveId" clId="{4B260F1E-F2D6-4304-A8C7-5C0AA091F730}" dt="2024-09-30T07:16:46.204" v="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4B260F1E-F2D6-4304-A8C7-5C0AA091F730}" dt="2024-09-30T07:17:20.693" v="10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4B260F1E-F2D6-4304-A8C7-5C0AA091F730}" dt="2024-09-30T07:17:43.173" v="15" actId="1076"/>
          <ac:picMkLst>
            <pc:docMk/>
            <pc:sldMk cId="4010063240" sldId="375"/>
            <ac:picMk id="5" creationId="{61D1F2AD-641B-D0E5-FD3C-D4D70E10976C}"/>
          </ac:picMkLst>
        </pc:picChg>
        <pc:picChg chg="del">
          <ac:chgData name="瑛莉菜 羽田" userId="64c7e7a027abc1d1" providerId="LiveId" clId="{4B260F1E-F2D6-4304-A8C7-5C0AA091F730}" dt="2024-09-30T07:17:23.567" v="11" actId="478"/>
          <ac:picMkLst>
            <pc:docMk/>
            <pc:sldMk cId="4010063240" sldId="375"/>
            <ac:picMk id="6" creationId="{75AC27C2-CA06-E574-6BAA-637C80FB5287}"/>
          </ac:picMkLst>
        </pc:picChg>
        <pc:picChg chg="add mod">
          <ac:chgData name="瑛莉菜 羽田" userId="64c7e7a027abc1d1" providerId="LiveId" clId="{4B260F1E-F2D6-4304-A8C7-5C0AA091F730}" dt="2024-09-30T07:17:59.038" v="20" actId="1076"/>
          <ac:picMkLst>
            <pc:docMk/>
            <pc:sldMk cId="4010063240" sldId="375"/>
            <ac:picMk id="8" creationId="{361B175A-856A-E22E-0A0E-9D2BE8489109}"/>
          </ac:picMkLst>
        </pc:picChg>
        <pc:picChg chg="del">
          <ac:chgData name="瑛莉菜 羽田" userId="64c7e7a027abc1d1" providerId="LiveId" clId="{4B260F1E-F2D6-4304-A8C7-5C0AA091F730}" dt="2024-09-30T07:17:24.486" v="12" actId="478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  <pc:sldChg chg="addSp delSp modSp mod">
        <pc:chgData name="瑛莉菜 羽田" userId="64c7e7a027abc1d1" providerId="LiveId" clId="{047C4EED-1BD8-497C-AC49-ED84F63ECDAF}" dt="2024-09-30T06:19:53.590" v="157"/>
        <pc:sldMkLst>
          <pc:docMk/>
          <pc:sldMk cId="4010063240" sldId="375"/>
        </pc:sldMkLst>
        <pc:spChg chg="mod">
          <ac:chgData name="瑛莉菜 羽田" userId="64c7e7a027abc1d1" providerId="LiveId" clId="{047C4EED-1BD8-497C-AC49-ED84F63ECDAF}" dt="2024-09-30T06:19:25.271" v="1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47C4EED-1BD8-497C-AC49-ED84F63ECDAF}" dt="2024-09-30T06:19:10.405" v="9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47C4EED-1BD8-497C-AC49-ED84F63ECDAF}" dt="2024-09-30T06:19:53.590" v="15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47C4EED-1BD8-497C-AC49-ED84F63ECDAF}" dt="2024-09-30T06:07:16.126" v="2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47C4EED-1BD8-497C-AC49-ED84F63ECDAF}" dt="2024-09-30T06:08:12.362" v="4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47C4EED-1BD8-497C-AC49-ED84F63ECDAF}" dt="2024-09-30T06:07:44.862" v="33" actId="1076"/>
          <ac:picMkLst>
            <pc:docMk/>
            <pc:sldMk cId="4010063240" sldId="375"/>
            <ac:picMk id="5" creationId="{044E0777-581C-9B34-D9E6-3A4128310487}"/>
          </ac:picMkLst>
        </pc:picChg>
        <pc:picChg chg="del">
          <ac:chgData name="瑛莉菜 羽田" userId="64c7e7a027abc1d1" providerId="LiveId" clId="{047C4EED-1BD8-497C-AC49-ED84F63ECDAF}" dt="2024-09-30T06:07:20.278" v="29" actId="478"/>
          <ac:picMkLst>
            <pc:docMk/>
            <pc:sldMk cId="4010063240" sldId="375"/>
            <ac:picMk id="6" creationId="{561F14AB-BEAC-2B2A-4683-24329536884A}"/>
          </ac:picMkLst>
        </pc:picChg>
        <pc:picChg chg="add mod">
          <ac:chgData name="瑛莉菜 羽田" userId="64c7e7a027abc1d1" providerId="LiveId" clId="{047C4EED-1BD8-497C-AC49-ED84F63ECDAF}" dt="2024-09-30T06:08:01.611" v="38" actId="1076"/>
          <ac:picMkLst>
            <pc:docMk/>
            <pc:sldMk cId="4010063240" sldId="375"/>
            <ac:picMk id="8" creationId="{2DC4ABC0-DE9C-0C61-944B-7CE65B2534DB}"/>
          </ac:picMkLst>
        </pc:picChg>
        <pc:picChg chg="del">
          <ac:chgData name="瑛莉菜 羽田" userId="64c7e7a027abc1d1" providerId="LiveId" clId="{047C4EED-1BD8-497C-AC49-ED84F63ECDAF}" dt="2024-09-30T06:07:20.914" v="30" actId="478"/>
          <ac:picMkLst>
            <pc:docMk/>
            <pc:sldMk cId="4010063240" sldId="375"/>
            <ac:picMk id="9" creationId="{EEBE8E12-4498-67C7-688F-7902FF763BC5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  <pc:sldChg chg="addSp delSp modSp mod">
        <pc:chgData name="瑛莉菜 羽田" userId="64c7e7a027abc1d1" providerId="LiveId" clId="{C1B0BEBD-C7F5-4B5F-B0D7-51024C884EE3}" dt="2024-09-30T07:23:49.673" v="64" actId="1076"/>
        <pc:sldMkLst>
          <pc:docMk/>
          <pc:sldMk cId="4010063240" sldId="375"/>
        </pc:sldMkLst>
        <pc:spChg chg="mod">
          <ac:chgData name="瑛莉菜 羽田" userId="64c7e7a027abc1d1" providerId="LiveId" clId="{C1B0BEBD-C7F5-4B5F-B0D7-51024C884EE3}" dt="2024-09-30T07:23:41.998" v="6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1B0BEBD-C7F5-4B5F-B0D7-51024C884EE3}" dt="2024-09-30T07:21:36.3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1B0BEBD-C7F5-4B5F-B0D7-51024C884EE3}" dt="2024-09-30T07:23:25.840" v="3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C1B0BEBD-C7F5-4B5F-B0D7-51024C884EE3}" dt="2024-09-30T07:23:49.673" v="64" actId="1076"/>
          <ac:picMkLst>
            <pc:docMk/>
            <pc:sldMk cId="4010063240" sldId="375"/>
            <ac:picMk id="5" creationId="{A0A81348-4EDB-DB30-CED5-C7CDEFBA2E97}"/>
          </ac:picMkLst>
        </pc:picChg>
        <pc:picChg chg="del">
          <ac:chgData name="瑛莉菜 羽田" userId="64c7e7a027abc1d1" providerId="LiveId" clId="{C1B0BEBD-C7F5-4B5F-B0D7-51024C884EE3}" dt="2024-09-30T07:21:54.500" v="5" actId="478"/>
          <ac:picMkLst>
            <pc:docMk/>
            <pc:sldMk cId="4010063240" sldId="375"/>
            <ac:picMk id="6" creationId="{E940459B-F351-048B-ADC4-85FC5DE177E1}"/>
          </ac:picMkLst>
        </pc:picChg>
        <pc:picChg chg="add mod ord">
          <ac:chgData name="瑛莉菜 羽田" userId="64c7e7a027abc1d1" providerId="LiveId" clId="{C1B0BEBD-C7F5-4B5F-B0D7-51024C884EE3}" dt="2024-09-30T07:22:32.363" v="18" actId="14100"/>
          <ac:picMkLst>
            <pc:docMk/>
            <pc:sldMk cId="4010063240" sldId="375"/>
            <ac:picMk id="8" creationId="{9ACF71A6-268A-7AA7-A117-3480EE4AA4E4}"/>
          </ac:picMkLst>
        </pc:picChg>
        <pc:picChg chg="del">
          <ac:chgData name="瑛莉菜 羽田" userId="64c7e7a027abc1d1" providerId="LiveId" clId="{C1B0BEBD-C7F5-4B5F-B0D7-51024C884EE3}" dt="2024-09-30T07:21:54.963" v="6" actId="478"/>
          <ac:picMkLst>
            <pc:docMk/>
            <pc:sldMk cId="4010063240" sldId="375"/>
            <ac:picMk id="9" creationId="{328BB918-248C-7BC0-9C2C-9438911DAEAB}"/>
          </ac:picMkLst>
        </pc:picChg>
        <pc:picChg chg="del">
          <ac:chgData name="瑛莉菜 羽田" userId="64c7e7a027abc1d1" providerId="LiveId" clId="{C1B0BEBD-C7F5-4B5F-B0D7-51024C884EE3}" dt="2024-09-30T07:21:41.923" v="1" actId="478"/>
          <ac:picMkLst>
            <pc:docMk/>
            <pc:sldMk cId="4010063240" sldId="375"/>
            <ac:picMk id="54" creationId="{7AAB90C5-8D76-4DFB-757A-31C2A171837A}"/>
          </ac:picMkLst>
        </pc:picChg>
        <pc:picChg chg="add del mod">
          <ac:chgData name="瑛莉菜 羽田" userId="64c7e7a027abc1d1" providerId="LiveId" clId="{C1B0BEBD-C7F5-4B5F-B0D7-51024C884EE3}" dt="2024-09-30T07:22:35.316" v="19" actId="478"/>
          <ac:picMkLst>
            <pc:docMk/>
            <pc:sldMk cId="4010063240" sldId="375"/>
            <ac:picMk id="55" creationId="{C76BDCA8-86BC-AEBB-E6CB-64F64CE01630}"/>
          </ac:picMkLst>
        </pc:picChg>
        <pc:picChg chg="add mod">
          <ac:chgData name="瑛莉菜 羽田" userId="64c7e7a027abc1d1" providerId="LiveId" clId="{C1B0BEBD-C7F5-4B5F-B0D7-51024C884EE3}" dt="2024-09-30T07:22:49.121" v="22" actId="1076"/>
          <ac:picMkLst>
            <pc:docMk/>
            <pc:sldMk cId="4010063240" sldId="375"/>
            <ac:picMk id="57" creationId="{1CCDB6EC-8A44-A351-015A-1BB7E5D9782B}"/>
          </ac:picMkLst>
        </pc:picChg>
        <pc:picChg chg="add mod">
          <ac:chgData name="瑛莉菜 羽田" userId="64c7e7a027abc1d1" providerId="LiveId" clId="{C1B0BEBD-C7F5-4B5F-B0D7-51024C884EE3}" dt="2024-09-30T07:23:05.060" v="27" actId="1076"/>
          <ac:picMkLst>
            <pc:docMk/>
            <pc:sldMk cId="4010063240" sldId="375"/>
            <ac:picMk id="59" creationId="{B1F68156-D94A-AF49-7D8D-DE172397DEF3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キャンバスＷスタイルバッグ　インナーポケット付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H350×W430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585181" y="5945682"/>
            <a:ext cx="567313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しっかりしたコットン生地の２ＷＡＹ仕様のバッグです。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ノベルティはもちろん、キーホルダーフックも付いているので、物販品としてキーホルダーとのセット販売もおすすめの商品です。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9C6A4C75-240F-26C6-C2F3-70A026FE55F2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143550" y="761843"/>
            <a:ext cx="905482" cy="180697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EF37859B-77C1-8EC4-80D4-4953AA44B2AE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71825" y="2662520"/>
            <a:ext cx="923716" cy="1943133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418F55AD-2A48-41A7-3994-90DC3AAEDEFF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755335" y="2662520"/>
            <a:ext cx="1031184" cy="1948262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72CE8D3F-1C1C-02C2-D974-8AFC0CFC84FD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182543" y="1305034"/>
            <a:ext cx="1874750" cy="2910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19110</TotalTime>
  <Words>195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2024-09-30T07:28:54Z</dcterms:modified>
</cp:coreProperties>
</file>