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  <pc:sldChg chg="addSp delSp modSp mod">
        <pc:chgData name="瑛莉菜 羽田" userId="64c7e7a027abc1d1" providerId="LiveId" clId="{186080DA-07B9-4150-BB9E-28E4148E7E9A}" dt="2024-11-05T03:58:16.669" v="12"/>
        <pc:sldMkLst>
          <pc:docMk/>
          <pc:sldMk cId="4010063240" sldId="375"/>
        </pc:sldMkLst>
        <pc:spChg chg="mod">
          <ac:chgData name="瑛莉菜 羽田" userId="64c7e7a027abc1d1" providerId="LiveId" clId="{186080DA-07B9-4150-BB9E-28E4148E7E9A}" dt="2024-11-05T03:57:24.92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186080DA-07B9-4150-BB9E-28E4148E7E9A}" dt="2024-11-05T03:58:16.669" v="1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86080DA-07B9-4150-BB9E-28E4148E7E9A}" dt="2024-11-05T03:57:07.6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6080DA-07B9-4150-BB9E-28E4148E7E9A}" dt="2024-11-05T03:57:16.5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86080DA-07B9-4150-BB9E-28E4148E7E9A}" dt="2024-11-05T03:57:32.417" v="3" actId="478"/>
          <ac:picMkLst>
            <pc:docMk/>
            <pc:sldMk cId="4010063240" sldId="375"/>
            <ac:picMk id="5" creationId="{B76D0B6A-40D7-5274-046E-A04BE8F7DE26}"/>
          </ac:picMkLst>
        </pc:picChg>
        <pc:picChg chg="add mod">
          <ac:chgData name="瑛莉菜 羽田" userId="64c7e7a027abc1d1" providerId="LiveId" clId="{186080DA-07B9-4150-BB9E-28E4148E7E9A}" dt="2024-11-05T03:57:48.978" v="8" actId="14100"/>
          <ac:picMkLst>
            <pc:docMk/>
            <pc:sldMk cId="4010063240" sldId="375"/>
            <ac:picMk id="6" creationId="{D03BE215-B779-13EB-0692-6435917B389A}"/>
          </ac:picMkLst>
        </pc:picChg>
        <pc:picChg chg="del">
          <ac:chgData name="瑛莉菜 羽田" userId="64c7e7a027abc1d1" providerId="LiveId" clId="{186080DA-07B9-4150-BB9E-28E4148E7E9A}" dt="2024-11-05T03:57:33.039" v="4" actId="478"/>
          <ac:picMkLst>
            <pc:docMk/>
            <pc:sldMk cId="4010063240" sldId="375"/>
            <ac:picMk id="8" creationId="{FF512556-A90A-BBAB-7780-657AB34EF191}"/>
          </ac:picMkLst>
        </pc:picChg>
        <pc:picChg chg="add mod">
          <ac:chgData name="瑛莉菜 羽田" userId="64c7e7a027abc1d1" providerId="LiveId" clId="{186080DA-07B9-4150-BB9E-28E4148E7E9A}" dt="2024-11-05T03:58:01.886" v="11" actId="1076"/>
          <ac:picMkLst>
            <pc:docMk/>
            <pc:sldMk cId="4010063240" sldId="375"/>
            <ac:picMk id="9" creationId="{FEA6E607-963F-5C81-3D24-27C9E32C3E4A}"/>
          </ac:picMkLst>
        </pc:picChg>
      </pc:sldChg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D0CF149-C4E4-4868-B300-B34475475FD9}"/>
    <pc:docChg chg="undo custSel modSld">
      <pc:chgData name="瑛莉菜 羽田" userId="64c7e7a027abc1d1" providerId="LiveId" clId="{DD0CF149-C4E4-4868-B300-B34475475FD9}" dt="2024-11-05T04:23:58.256" v="65" actId="1076"/>
      <pc:docMkLst>
        <pc:docMk/>
      </pc:docMkLst>
      <pc:sldChg chg="addSp delSp modSp mod">
        <pc:chgData name="瑛莉菜 羽田" userId="64c7e7a027abc1d1" providerId="LiveId" clId="{DD0CF149-C4E4-4868-B300-B34475475FD9}" dt="2024-11-05T04:23:58.256" v="65" actId="1076"/>
        <pc:sldMkLst>
          <pc:docMk/>
          <pc:sldMk cId="4010063240" sldId="375"/>
        </pc:sldMkLst>
        <pc:spChg chg="mod">
          <ac:chgData name="瑛莉菜 羽田" userId="64c7e7a027abc1d1" providerId="LiveId" clId="{DD0CF149-C4E4-4868-B300-B34475475FD9}" dt="2024-11-05T04:22:47.644" v="47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D0CF149-C4E4-4868-B300-B34475475FD9}" dt="2024-11-05T04:21:34.005" v="2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D0CF149-C4E4-4868-B300-B34475475FD9}" dt="2024-11-05T04:23:26.51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0CF149-C4E4-4868-B300-B34475475FD9}" dt="2024-11-05T04:21:17.529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0CF149-C4E4-4868-B300-B34475475FD9}" dt="2024-11-05T04:21:26.926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0CF149-C4E4-4868-B300-B34475475FD9}" dt="2024-11-05T04:21:42.574" v="28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0CF149-C4E4-4868-B300-B34475475FD9}" dt="2024-11-05T04:23:28.495" v="55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DD0CF149-C4E4-4868-B300-B34475475FD9}" dt="2024-11-05T04:23:41.580" v="59" actId="14100"/>
          <ac:picMkLst>
            <pc:docMk/>
            <pc:sldMk cId="4010063240" sldId="375"/>
            <ac:picMk id="6" creationId="{CD7F3AD8-9091-8893-9E75-6CBC36AC95AC}"/>
          </ac:picMkLst>
        </pc:picChg>
        <pc:picChg chg="del">
          <ac:chgData name="瑛莉菜 羽田" userId="64c7e7a027abc1d1" providerId="LiveId" clId="{DD0CF149-C4E4-4868-B300-B34475475FD9}" dt="2024-11-05T04:23:27.962" v="54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DD0CF149-C4E4-4868-B300-B34475475FD9}" dt="2024-11-05T04:23:58.256" v="65" actId="1076"/>
          <ac:picMkLst>
            <pc:docMk/>
            <pc:sldMk cId="4010063240" sldId="375"/>
            <ac:picMk id="9" creationId="{E69A1C03-248A-CF7A-7619-C8B93E507194}"/>
          </ac:picMkLst>
        </pc:picChg>
      </pc:sldChg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2WAY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H230×W300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64399" y="5967276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小さいサイズで邪魔にならないサコッシュ。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シンプルなデザインなデザインで、スマホと財布といった必要最低限のものを持って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身軽にお出かけできます。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W180×H140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CD7F3AD8-9091-8893-9E75-6CBC36AC95AC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80029" y="975997"/>
            <a:ext cx="3090933" cy="308554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69A1C03-248A-CF7A-7619-C8B93E50719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732355" y="2329831"/>
            <a:ext cx="2318478" cy="2578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19973</TotalTime>
  <Words>187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2024-11-05T04:23:59Z</dcterms:modified>
</cp:coreProperties>
</file>