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1067D38F-754B-417D-973D-0E4C5B5952C4}" v="6" dt="2024-09-30T06:45:54.075"/>
    <p1510:client id="{2382F82F-1879-4428-9BC3-3070499E849F}" v="34" dt="2024-09-30T07:31:44.869"/>
    <p1510:client id="{29AF5639-584F-4E00-96DF-DF110A773EBA}" v="4" dt="2024-09-30T07:34:07.629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10590C1-6013-4158-ADEA-EE82828FF409}" v="4" dt="2024-09-30T07:00:03.086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  <pc:sldChg chg="addSp delSp modSp mod">
        <pc:chgData name="瑛莉菜 羽田" userId="64c7e7a027abc1d1" providerId="LiveId" clId="{C1B0BEBD-C7F5-4B5F-B0D7-51024C884EE3}" dt="2024-09-30T07:23:49.673" v="64" actId="1076"/>
        <pc:sldMkLst>
          <pc:docMk/>
          <pc:sldMk cId="4010063240" sldId="375"/>
        </pc:sldMkLst>
        <pc:spChg chg="mod">
          <ac:chgData name="瑛莉菜 羽田" userId="64c7e7a027abc1d1" providerId="LiveId" clId="{C1B0BEBD-C7F5-4B5F-B0D7-51024C884EE3}" dt="2024-09-30T07:23:41.998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1B0BEBD-C7F5-4B5F-B0D7-51024C884EE3}" dt="2024-09-30T07:21:36.3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1B0BEBD-C7F5-4B5F-B0D7-51024C884EE3}" dt="2024-09-30T07:23:25.840" v="3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1B0BEBD-C7F5-4B5F-B0D7-51024C884EE3}" dt="2024-09-30T07:23:49.673" v="64" actId="1076"/>
          <ac:picMkLst>
            <pc:docMk/>
            <pc:sldMk cId="4010063240" sldId="375"/>
            <ac:picMk id="5" creationId="{A0A81348-4EDB-DB30-CED5-C7CDEFBA2E97}"/>
          </ac:picMkLst>
        </pc:picChg>
        <pc:picChg chg="del">
          <ac:chgData name="瑛莉菜 羽田" userId="64c7e7a027abc1d1" providerId="LiveId" clId="{C1B0BEBD-C7F5-4B5F-B0D7-51024C884EE3}" dt="2024-09-30T07:21:54.500" v="5" actId="478"/>
          <ac:picMkLst>
            <pc:docMk/>
            <pc:sldMk cId="4010063240" sldId="375"/>
            <ac:picMk id="6" creationId="{E940459B-F351-048B-ADC4-85FC5DE177E1}"/>
          </ac:picMkLst>
        </pc:picChg>
        <pc:picChg chg="add mod ord">
          <ac:chgData name="瑛莉菜 羽田" userId="64c7e7a027abc1d1" providerId="LiveId" clId="{C1B0BEBD-C7F5-4B5F-B0D7-51024C884EE3}" dt="2024-09-30T07:22:32.363" v="18" actId="14100"/>
          <ac:picMkLst>
            <pc:docMk/>
            <pc:sldMk cId="4010063240" sldId="375"/>
            <ac:picMk id="8" creationId="{9ACF71A6-268A-7AA7-A117-3480EE4AA4E4}"/>
          </ac:picMkLst>
        </pc:picChg>
        <pc:picChg chg="del">
          <ac:chgData name="瑛莉菜 羽田" userId="64c7e7a027abc1d1" providerId="LiveId" clId="{C1B0BEBD-C7F5-4B5F-B0D7-51024C884EE3}" dt="2024-09-30T07:21:54.963" v="6" actId="478"/>
          <ac:picMkLst>
            <pc:docMk/>
            <pc:sldMk cId="4010063240" sldId="375"/>
            <ac:picMk id="9" creationId="{328BB918-248C-7BC0-9C2C-9438911DAEAB}"/>
          </ac:picMkLst>
        </pc:picChg>
        <pc:picChg chg="del">
          <ac:chgData name="瑛莉菜 羽田" userId="64c7e7a027abc1d1" providerId="LiveId" clId="{C1B0BEBD-C7F5-4B5F-B0D7-51024C884EE3}" dt="2024-09-30T07:21:41.923" v="1" actId="478"/>
          <ac:picMkLst>
            <pc:docMk/>
            <pc:sldMk cId="4010063240" sldId="375"/>
            <ac:picMk id="54" creationId="{7AAB90C5-8D76-4DFB-757A-31C2A171837A}"/>
          </ac:picMkLst>
        </pc:picChg>
        <pc:picChg chg="add del mod">
          <ac:chgData name="瑛莉菜 羽田" userId="64c7e7a027abc1d1" providerId="LiveId" clId="{C1B0BEBD-C7F5-4B5F-B0D7-51024C884EE3}" dt="2024-09-30T07:22:35.316" v="19" actId="478"/>
          <ac:picMkLst>
            <pc:docMk/>
            <pc:sldMk cId="4010063240" sldId="375"/>
            <ac:picMk id="55" creationId="{C76BDCA8-86BC-AEBB-E6CB-64F64CE01630}"/>
          </ac:picMkLst>
        </pc:picChg>
        <pc:picChg chg="add mod">
          <ac:chgData name="瑛莉菜 羽田" userId="64c7e7a027abc1d1" providerId="LiveId" clId="{C1B0BEBD-C7F5-4B5F-B0D7-51024C884EE3}" dt="2024-09-30T07:22:49.121" v="22" actId="1076"/>
          <ac:picMkLst>
            <pc:docMk/>
            <pc:sldMk cId="4010063240" sldId="375"/>
            <ac:picMk id="57" creationId="{1CCDB6EC-8A44-A351-015A-1BB7E5D9782B}"/>
          </ac:picMkLst>
        </pc:picChg>
        <pc:picChg chg="add mod">
          <ac:chgData name="瑛莉菜 羽田" userId="64c7e7a027abc1d1" providerId="LiveId" clId="{C1B0BEBD-C7F5-4B5F-B0D7-51024C884EE3}" dt="2024-09-30T07:23:05.060" v="27" actId="1076"/>
          <ac:picMkLst>
            <pc:docMk/>
            <pc:sldMk cId="4010063240" sldId="375"/>
            <ac:picMk id="59" creationId="{B1F68156-D94A-AF49-7D8D-DE172397DEF3}"/>
          </ac:picMkLst>
        </pc:picChg>
      </pc:sldChg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  <pc:sldChg chg="addSp delSp modSp mod">
        <pc:chgData name="瑛莉菜 羽田" userId="64c7e7a027abc1d1" providerId="LiveId" clId="{4B260F1E-F2D6-4304-A8C7-5C0AA091F730}" dt="2024-09-30T07:17:59.038" v="20" actId="1076"/>
        <pc:sldMkLst>
          <pc:docMk/>
          <pc:sldMk cId="4010063240" sldId="375"/>
        </pc:sldMkLst>
        <pc:spChg chg="mod">
          <ac:chgData name="瑛莉菜 羽田" userId="64c7e7a027abc1d1" providerId="LiveId" clId="{4B260F1E-F2D6-4304-A8C7-5C0AA091F730}" dt="2024-09-30T07:16:46.204" v="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B260F1E-F2D6-4304-A8C7-5C0AA091F730}" dt="2024-09-30T07:17:20.693" v="10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4B260F1E-F2D6-4304-A8C7-5C0AA091F730}" dt="2024-09-30T07:17:43.173" v="15" actId="1076"/>
          <ac:picMkLst>
            <pc:docMk/>
            <pc:sldMk cId="4010063240" sldId="375"/>
            <ac:picMk id="5" creationId="{61D1F2AD-641B-D0E5-FD3C-D4D70E10976C}"/>
          </ac:picMkLst>
        </pc:picChg>
        <pc:picChg chg="del">
          <ac:chgData name="瑛莉菜 羽田" userId="64c7e7a027abc1d1" providerId="LiveId" clId="{4B260F1E-F2D6-4304-A8C7-5C0AA091F730}" dt="2024-09-30T07:17:23.567" v="11" actId="478"/>
          <ac:picMkLst>
            <pc:docMk/>
            <pc:sldMk cId="4010063240" sldId="375"/>
            <ac:picMk id="6" creationId="{75AC27C2-CA06-E574-6BAA-637C80FB5287}"/>
          </ac:picMkLst>
        </pc:picChg>
        <pc:picChg chg="add mod">
          <ac:chgData name="瑛莉菜 羽田" userId="64c7e7a027abc1d1" providerId="LiveId" clId="{4B260F1E-F2D6-4304-A8C7-5C0AA091F730}" dt="2024-09-30T07:17:59.038" v="20" actId="1076"/>
          <ac:picMkLst>
            <pc:docMk/>
            <pc:sldMk cId="4010063240" sldId="375"/>
            <ac:picMk id="8" creationId="{361B175A-856A-E22E-0A0E-9D2BE8489109}"/>
          </ac:picMkLst>
        </pc:picChg>
        <pc:picChg chg="del">
          <ac:chgData name="瑛莉菜 羽田" userId="64c7e7a027abc1d1" providerId="LiveId" clId="{4B260F1E-F2D6-4304-A8C7-5C0AA091F730}" dt="2024-09-30T07:17:24.486" v="12" actId="478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47:09.691" v="94" actId="20577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  <pc:sldChg chg="addSp delSp modSp mod">
        <pc:chgData name="瑛莉菜 羽田" userId="64c7e7a027abc1d1" providerId="LiveId" clId="{AE268D14-5CA6-441E-A72E-2DD7B7A51996}" dt="2024-09-30T07:20:55.687" v="78" actId="20577"/>
        <pc:sldMkLst>
          <pc:docMk/>
          <pc:sldMk cId="4010063240" sldId="375"/>
        </pc:sldMkLst>
        <pc:spChg chg="mod">
          <ac:chgData name="瑛莉菜 羽田" userId="64c7e7a027abc1d1" providerId="LiveId" clId="{AE268D14-5CA6-441E-A72E-2DD7B7A51996}" dt="2024-09-30T07:18:54.726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E268D14-5CA6-441E-A72E-2DD7B7A51996}" dt="2024-09-30T07:20:55.687" v="7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E268D14-5CA6-441E-A72E-2DD7B7A51996}" dt="2024-09-30T07:18:34.3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8:40.9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9:01.391" v="48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E268D14-5CA6-441E-A72E-2DD7B7A51996}" dt="2024-09-30T07:19:11.107" v="49" actId="478"/>
          <ac:picMkLst>
            <pc:docMk/>
            <pc:sldMk cId="4010063240" sldId="375"/>
            <ac:picMk id="5" creationId="{61D1F2AD-641B-D0E5-FD3C-D4D70E10976C}"/>
          </ac:picMkLst>
        </pc:picChg>
        <pc:picChg chg="add mod ord">
          <ac:chgData name="瑛莉菜 羽田" userId="64c7e7a027abc1d1" providerId="LiveId" clId="{AE268D14-5CA6-441E-A72E-2DD7B7A51996}" dt="2024-09-30T07:19:46.423" v="60" actId="166"/>
          <ac:picMkLst>
            <pc:docMk/>
            <pc:sldMk cId="4010063240" sldId="375"/>
            <ac:picMk id="6" creationId="{E940459B-F351-048B-ADC4-85FC5DE177E1}"/>
          </ac:picMkLst>
        </pc:picChg>
        <pc:picChg chg="del">
          <ac:chgData name="瑛莉菜 羽田" userId="64c7e7a027abc1d1" providerId="LiveId" clId="{AE268D14-5CA6-441E-A72E-2DD7B7A51996}" dt="2024-09-30T07:19:11.636" v="50" actId="478"/>
          <ac:picMkLst>
            <pc:docMk/>
            <pc:sldMk cId="4010063240" sldId="375"/>
            <ac:picMk id="8" creationId="{361B175A-856A-E22E-0A0E-9D2BE8489109}"/>
          </ac:picMkLst>
        </pc:picChg>
        <pc:picChg chg="add mod">
          <ac:chgData name="瑛莉菜 羽田" userId="64c7e7a027abc1d1" providerId="LiveId" clId="{AE268D14-5CA6-441E-A72E-2DD7B7A51996}" dt="2024-09-30T07:19:55.238" v="61" actId="1076"/>
          <ac:picMkLst>
            <pc:docMk/>
            <pc:sldMk cId="4010063240" sldId="375"/>
            <ac:picMk id="9" creationId="{328BB918-248C-7BC0-9C2C-9438911DAEAB}"/>
          </ac:picMkLst>
        </pc:picChg>
        <pc:picChg chg="add mod">
          <ac:chgData name="瑛莉菜 羽田" userId="64c7e7a027abc1d1" providerId="LiveId" clId="{AE268D14-5CA6-441E-A72E-2DD7B7A51996}" dt="2024-09-30T07:20:14.613" v="66" actId="1076"/>
          <ac:picMkLst>
            <pc:docMk/>
            <pc:sldMk cId="4010063240" sldId="375"/>
            <ac:picMk id="54" creationId="{7AAB90C5-8D76-4DFB-757A-31C2A171837A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42" Type="http://schemas.openxmlformats.org/officeDocument/2006/relationships/image" Target="../media/image40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厚手コットンマロントート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H300×W320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W220×H150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W220×H150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384162" y="5933689"/>
            <a:ext cx="58070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コロンとした丸みのあるフォルムが愛らしい巾着トートは流行のアイテムです。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シンプルな素材なので、印刷するデザインを一層引き立てます。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3E950D6B-A51A-ED80-E6BE-A4711EA9D275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99351" y="927742"/>
            <a:ext cx="1692423" cy="196526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FBCB4D3-A8AB-E889-1A13-D3E150351087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2160179" y="937416"/>
            <a:ext cx="1567337" cy="1911764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D5FED3A2-891E-BD97-10AF-08D0A6420DFE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60386" y="3004389"/>
            <a:ext cx="1651893" cy="2015799"/>
          </a:xfrm>
          <a:prstGeom prst="rect">
            <a:avLst/>
          </a:prstGeom>
        </p:spPr>
      </p:pic>
      <p:pic>
        <p:nvPicPr>
          <p:cNvPr id="56" name="図 55">
            <a:extLst>
              <a:ext uri="{FF2B5EF4-FFF2-40B4-BE49-F238E27FC236}">
                <a16:creationId xmlns:a16="http://schemas.microsoft.com/office/drawing/2014/main" id="{A762D811-23FD-29DE-95E8-8A1C1659C8D0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2103153" y="2957835"/>
            <a:ext cx="1692423" cy="2161823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7B731B84-52C3-C424-1516-855B3CB32D05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3807818" y="1769026"/>
            <a:ext cx="1864520" cy="2278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19115</TotalTime>
  <Words>185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2024-09-30T07:47:11Z</dcterms:modified>
</cp:coreProperties>
</file>