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  <pc:sldChg chg="addSp delSp modSp mod">
        <pc:chgData name="瑛莉菜 羽田" userId="64c7e7a027abc1d1" providerId="LiveId" clId="{6FFD63AB-0450-4C97-84FC-B108901191DF}" dt="2024-09-30T07:49:12.753" v="41" actId="1076"/>
        <pc:sldMkLst>
          <pc:docMk/>
          <pc:sldMk cId="4010063240" sldId="375"/>
        </pc:sldMkLst>
        <pc:spChg chg="mod">
          <ac:chgData name="瑛莉菜 羽田" userId="64c7e7a027abc1d1" providerId="LiveId" clId="{6FFD63AB-0450-4C97-84FC-B108901191DF}" dt="2024-09-30T07:47:40.54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FFD63AB-0450-4C97-84FC-B108901191DF}" dt="2024-09-30T07:47:50.973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FFD63AB-0450-4C97-84FC-B108901191DF}" dt="2024-09-30T07:48:23.116" v="27" actId="1076"/>
          <ac:picMkLst>
            <pc:docMk/>
            <pc:sldMk cId="4010063240" sldId="375"/>
            <ac:picMk id="5" creationId="{343BFB0F-C383-837D-5F6C-81BB855AC803}"/>
          </ac:picMkLst>
        </pc:picChg>
        <pc:picChg chg="del">
          <ac:chgData name="瑛莉菜 羽田" userId="64c7e7a027abc1d1" providerId="LiveId" clId="{6FFD63AB-0450-4C97-84FC-B108901191DF}" dt="2024-09-30T07:48:07.479" v="21" actId="478"/>
          <ac:picMkLst>
            <pc:docMk/>
            <pc:sldMk cId="4010063240" sldId="375"/>
            <ac:picMk id="6" creationId="{7FD10D48-71DF-794A-9BEF-05A287302953}"/>
          </ac:picMkLst>
        </pc:picChg>
        <pc:picChg chg="add mod">
          <ac:chgData name="瑛莉菜 羽田" userId="64c7e7a027abc1d1" providerId="LiveId" clId="{6FFD63AB-0450-4C97-84FC-B108901191DF}" dt="2024-09-30T07:48:57.977" v="34" actId="1076"/>
          <ac:picMkLst>
            <pc:docMk/>
            <pc:sldMk cId="4010063240" sldId="375"/>
            <ac:picMk id="8" creationId="{0DA4FD45-5849-5125-7FF7-092A3063BB6F}"/>
          </ac:picMkLst>
        </pc:picChg>
        <pc:picChg chg="del">
          <ac:chgData name="瑛莉菜 羽田" userId="64c7e7a027abc1d1" providerId="LiveId" clId="{6FFD63AB-0450-4C97-84FC-B108901191DF}" dt="2024-09-30T07:48:08.102" v="22" actId="478"/>
          <ac:picMkLst>
            <pc:docMk/>
            <pc:sldMk cId="4010063240" sldId="375"/>
            <ac:picMk id="9" creationId="{3479420D-919A-D85C-6712-3CBBF715D9F6}"/>
          </ac:picMkLst>
        </pc:picChg>
        <pc:picChg chg="mod ord">
          <ac:chgData name="瑛莉菜 羽田" userId="64c7e7a027abc1d1" providerId="LiveId" clId="{6FFD63AB-0450-4C97-84FC-B108901191DF}" dt="2024-09-30T07:49:12.753" v="41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キャンバスホリデートート（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H300×W340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W130×H115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W130×H115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947066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12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オンスの生地を使用しており、中の荷物が崩れにくいなど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機能面にも優れております。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印刷方法は単色からフルカラー印刷まで対応しており、ノベルティとしてはもちろん、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ライブグッズやキャラクター物販など幅広くご提案頂くことが可能です。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43BFB0F-C383-837D-5F6C-81BB855AC80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40196" y="1276938"/>
            <a:ext cx="3462827" cy="313086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DA4FD45-5849-5125-7FF7-092A3063BB6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162030" y="2267398"/>
            <a:ext cx="1696034" cy="2170761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19125</TotalTime>
  <Words>214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2024-09-30T07:49:15Z</dcterms:modified>
</cp:coreProperties>
</file>