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  <pc:sldChg chg="addSp delSp modSp mod">
        <pc:chgData name="瑛莉菜 羽田" userId="64c7e7a027abc1d1" providerId="LiveId" clId="{FACD2BE6-6615-4F7E-B5F9-E3105DFD8B02}" dt="2024-09-30T08:02:16.308" v="172" actId="1076"/>
        <pc:sldMkLst>
          <pc:docMk/>
          <pc:sldMk cId="4010063240" sldId="375"/>
        </pc:sldMkLst>
        <pc:spChg chg="mod">
          <ac:chgData name="瑛莉菜 羽田" userId="64c7e7a027abc1d1" providerId="LiveId" clId="{FACD2BE6-6615-4F7E-B5F9-E3105DFD8B02}" dt="2024-09-30T08:01:25.730" v="13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CD2BE6-6615-4F7E-B5F9-E3105DFD8B02}" dt="2024-09-30T07:58:24.297" v="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ACD2BE6-6615-4F7E-B5F9-E3105DFD8B02}" dt="2024-09-30T08:02:16.308" v="1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CD2BE6-6615-4F7E-B5F9-E3105DFD8B02}" dt="2024-09-30T07:58:17.07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ACD2BE6-6615-4F7E-B5F9-E3105DFD8B02}" dt="2024-09-30T07:59:34.143" v="46" actId="1076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FACD2BE6-6615-4F7E-B5F9-E3105DFD8B02}" dt="2024-09-30T07:58:46.229" v="33" actId="478"/>
          <ac:picMkLst>
            <pc:docMk/>
            <pc:sldMk cId="4010063240" sldId="375"/>
            <ac:picMk id="6" creationId="{3AF03476-C62B-A717-1A40-B497735A4BC0}"/>
          </ac:picMkLst>
        </pc:picChg>
        <pc:picChg chg="add mod">
          <ac:chgData name="瑛莉菜 羽田" userId="64c7e7a027abc1d1" providerId="LiveId" clId="{FACD2BE6-6615-4F7E-B5F9-E3105DFD8B02}" dt="2024-09-30T07:59:39.594" v="49" actId="14100"/>
          <ac:picMkLst>
            <pc:docMk/>
            <pc:sldMk cId="4010063240" sldId="375"/>
            <ac:picMk id="8" creationId="{7DCE66F5-3787-06F2-7F35-0EF4C079D7C8}"/>
          </ac:picMkLst>
        </pc:picChg>
        <pc:picChg chg="del">
          <ac:chgData name="瑛莉菜 羽田" userId="64c7e7a027abc1d1" providerId="LiveId" clId="{FACD2BE6-6615-4F7E-B5F9-E3105DFD8B02}" dt="2024-09-30T07:58:46.704" v="34" actId="478"/>
          <ac:picMkLst>
            <pc:docMk/>
            <pc:sldMk cId="4010063240" sldId="375"/>
            <ac:picMk id="9" creationId="{C15F74B0-B11C-D184-0F32-63AE8E44E653}"/>
          </ac:picMkLst>
        </pc:picChg>
        <pc:picChg chg="add mod">
          <ac:chgData name="瑛莉菜 羽田" userId="64c7e7a027abc1d1" providerId="LiveId" clId="{FACD2BE6-6615-4F7E-B5F9-E3105DFD8B02}" dt="2024-09-30T07:59:44.923" v="50" actId="1076"/>
          <ac:picMkLst>
            <pc:docMk/>
            <pc:sldMk cId="4010063240" sldId="375"/>
            <ac:picMk id="54" creationId="{A24C6952-AC08-DAF5-7EF6-DD294D2049DA}"/>
          </ac:picMkLst>
        </pc:picChg>
        <pc:picChg chg="add mod">
          <ac:chgData name="瑛莉菜 羽田" userId="64c7e7a027abc1d1" providerId="LiveId" clId="{FACD2BE6-6615-4F7E-B5F9-E3105DFD8B02}" dt="2024-09-30T08:00:00.293" v="55" actId="1076"/>
          <ac:picMkLst>
            <pc:docMk/>
            <pc:sldMk cId="4010063240" sldId="375"/>
            <ac:picMk id="56" creationId="{0992C0F5-C9CA-D742-531D-739B495916B3}"/>
          </ac:picMkLst>
        </pc:picChg>
        <pc:picChg chg="add mod">
          <ac:chgData name="瑛莉菜 羽田" userId="64c7e7a027abc1d1" providerId="LiveId" clId="{FACD2BE6-6615-4F7E-B5F9-E3105DFD8B02}" dt="2024-09-30T08:00:28.750" v="59" actId="14100"/>
          <ac:picMkLst>
            <pc:docMk/>
            <pc:sldMk cId="4010063240" sldId="375"/>
            <ac:picMk id="58" creationId="{236BA8E3-4C23-1697-661B-AF94ECE2AF7E}"/>
          </ac:picMkLst>
        </pc:picChg>
        <pc:picChg chg="add mod">
          <ac:chgData name="瑛莉菜 羽田" userId="64c7e7a027abc1d1" providerId="LiveId" clId="{FACD2BE6-6615-4F7E-B5F9-E3105DFD8B02}" dt="2024-09-30T08:00:40.642" v="62" actId="1076"/>
          <ac:picMkLst>
            <pc:docMk/>
            <pc:sldMk cId="4010063240" sldId="375"/>
            <ac:picMk id="77" creationId="{4A4A9336-59FE-3A81-B5BA-576E44E7F113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ジュートスクエアトート（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H220×W220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94301" y="5911549"/>
            <a:ext cx="58070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地球にやさしい天然素材を使用しているので、販促品としてはもちろん、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オーガニックコスメや食料品店などのパッケージとしても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活用いただけます。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3AF467D-BD64-BD83-621C-5C2C7D98AD4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9645" y="1089545"/>
            <a:ext cx="1214300" cy="16718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DCE66F5-3787-06F2-7F35-0EF4C079D7C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738565" y="1156012"/>
            <a:ext cx="1208426" cy="1574743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A24C6952-AC08-DAF5-7EF6-DD294D2049D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5178" y="2843817"/>
            <a:ext cx="1085708" cy="1475147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0992C0F5-C9CA-D742-531D-739B495916B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362529" y="2859811"/>
            <a:ext cx="1111384" cy="1555108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236BA8E3-4C23-1697-661B-AF94ECE2AF7E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436471" y="2846721"/>
            <a:ext cx="1171704" cy="1580536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4A4A9336-59FE-3A81-B5BA-576E44E7F113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589186" y="1323395"/>
            <a:ext cx="2000216" cy="219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19130</TotalTime>
  <Words>192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2024-09-30T08:02:22Z</dcterms:modified>
</cp:coreProperties>
</file>