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  <pc:sldChg chg="addSp delSp modSp mod">
        <pc:chgData name="瑛莉菜 羽田" userId="64c7e7a027abc1d1" providerId="LiveId" clId="{FF0B36D3-6768-45A9-AD94-03141011A33C}" dt="2024-09-30T07:51:07.335" v="64" actId="20577"/>
        <pc:sldMkLst>
          <pc:docMk/>
          <pc:sldMk cId="4010063240" sldId="375"/>
        </pc:sldMkLst>
        <pc:spChg chg="mod">
          <ac:chgData name="瑛莉菜 羽田" userId="64c7e7a027abc1d1" providerId="LiveId" clId="{FF0B36D3-6768-45A9-AD94-03141011A33C}" dt="2024-09-30T07:51:07.335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F0B36D3-6768-45A9-AD94-03141011A33C}" dt="2024-09-30T07:50:09.70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F0B36D3-6768-45A9-AD94-03141011A33C}" dt="2024-09-30T07:50:53.55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F0B36D3-6768-45A9-AD94-03141011A33C}" dt="2024-09-30T07:50:13.159" v="17" actId="478"/>
          <ac:picMkLst>
            <pc:docMk/>
            <pc:sldMk cId="4010063240" sldId="375"/>
            <ac:picMk id="5" creationId="{343BFB0F-C383-837D-5F6C-81BB855AC803}"/>
          </ac:picMkLst>
        </pc:picChg>
        <pc:picChg chg="add mod">
          <ac:chgData name="瑛莉菜 羽田" userId="64c7e7a027abc1d1" providerId="LiveId" clId="{FF0B36D3-6768-45A9-AD94-03141011A33C}" dt="2024-09-30T07:50:28.450" v="23" actId="1076"/>
          <ac:picMkLst>
            <pc:docMk/>
            <pc:sldMk cId="4010063240" sldId="375"/>
            <ac:picMk id="6" creationId="{3AF03476-C62B-A717-1A40-B497735A4BC0}"/>
          </ac:picMkLst>
        </pc:picChg>
        <pc:picChg chg="del">
          <ac:chgData name="瑛莉菜 羽田" userId="64c7e7a027abc1d1" providerId="LiveId" clId="{FF0B36D3-6768-45A9-AD94-03141011A33C}" dt="2024-09-30T07:50:13.587" v="18" actId="478"/>
          <ac:picMkLst>
            <pc:docMk/>
            <pc:sldMk cId="4010063240" sldId="375"/>
            <ac:picMk id="8" creationId="{0DA4FD45-5849-5125-7FF7-092A3063BB6F}"/>
          </ac:picMkLst>
        </pc:picChg>
        <pc:picChg chg="add mod">
          <ac:chgData name="瑛莉菜 羽田" userId="64c7e7a027abc1d1" providerId="LiveId" clId="{FF0B36D3-6768-45A9-AD94-03141011A33C}" dt="2024-09-30T07:50:45.055" v="28" actId="1076"/>
          <ac:picMkLst>
            <pc:docMk/>
            <pc:sldMk cId="4010063240" sldId="375"/>
            <ac:picMk id="9" creationId="{C15F74B0-B11C-D184-0F32-63AE8E44E653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  <pc:sldChg chg="addSp delSp modSp mod">
        <pc:chgData name="瑛莉菜 羽田" userId="64c7e7a027abc1d1" providerId="LiveId" clId="{F2507108-BC0B-4629-A514-B08FD2A5F17E}" dt="2024-09-30T08:04:00.343" v="44" actId="1076"/>
        <pc:sldMkLst>
          <pc:docMk/>
          <pc:sldMk cId="4010063240" sldId="375"/>
        </pc:sldMkLst>
        <pc:spChg chg="mod">
          <ac:chgData name="瑛莉菜 羽田" userId="64c7e7a027abc1d1" providerId="LiveId" clId="{F2507108-BC0B-4629-A514-B08FD2A5F17E}" dt="2024-09-30T08:03:18.459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2507108-BC0B-4629-A514-B08FD2A5F17E}" dt="2024-09-30T08:02:59.12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507108-BC0B-4629-A514-B08FD2A5F17E}" dt="2024-09-30T08:04:00.343" v="44" actId="1076"/>
          <ac:picMkLst>
            <pc:docMk/>
            <pc:sldMk cId="4010063240" sldId="375"/>
            <ac:picMk id="6" creationId="{635EE896-C93C-F58D-709A-66F56CEE62D4}"/>
          </ac:picMkLst>
        </pc:picChg>
        <pc:picChg chg="del">
          <ac:chgData name="瑛莉菜 羽田" userId="64c7e7a027abc1d1" providerId="LiveId" clId="{F2507108-BC0B-4629-A514-B08FD2A5F17E}" dt="2024-09-30T08:03:47.039" v="39" actId="478"/>
          <ac:picMkLst>
            <pc:docMk/>
            <pc:sldMk cId="4010063240" sldId="375"/>
            <ac:picMk id="77" creationId="{4A4A9336-59FE-3A81-B5BA-576E44E7F113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ジュートスクエアトート（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植物繊維（ジュート）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94301" y="5911549"/>
            <a:ext cx="58070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地球にやさしい天然素材を使用しているので、販促品としてはもちろん、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オーガニックコスメや食料品店などのパッケージとしても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活用いただけます。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3AF467D-BD64-BD83-621C-5C2C7D98AD4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19645" y="1089545"/>
            <a:ext cx="1214300" cy="167186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DCE66F5-3787-06F2-7F35-0EF4C079D7C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738565" y="1156012"/>
            <a:ext cx="1208426" cy="1574743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A24C6952-AC08-DAF5-7EF6-DD294D2049D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45178" y="2843817"/>
            <a:ext cx="1085708" cy="1475147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0992C0F5-C9CA-D742-531D-739B495916B3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362529" y="2859811"/>
            <a:ext cx="1111384" cy="1555108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236BA8E3-4C23-1697-661B-AF94ECE2AF7E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436471" y="2846721"/>
            <a:ext cx="1171704" cy="158053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635EE896-C93C-F58D-709A-66F56CEE62D4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546930" y="1424831"/>
            <a:ext cx="2171423" cy="259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19131</TotalTime>
  <Words>192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2024-09-30T08:04:07Z</dcterms:modified>
</cp:coreProperties>
</file>