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1F1D357A-9775-46FC-9228-0DBB1D763F3F}"/>
    <pc:docChg chg="custSel modSld">
      <pc:chgData name="瑛莉菜 羽田" userId="64c7e7a027abc1d1" providerId="LiveId" clId="{1F1D357A-9775-46FC-9228-0DBB1D763F3F}" dt="2024-09-30T08:08:24.936" v="70" actId="1076"/>
      <pc:docMkLst>
        <pc:docMk/>
      </pc:docMkLst>
      <pc:sldChg chg="addSp delSp modSp mod">
        <pc:chgData name="瑛莉菜 羽田" userId="64c7e7a027abc1d1" providerId="LiveId" clId="{1F1D357A-9775-46FC-9228-0DBB1D763F3F}" dt="2024-09-30T08:08:24.936" v="70" actId="1076"/>
        <pc:sldMkLst>
          <pc:docMk/>
          <pc:sldMk cId="4010063240" sldId="375"/>
        </pc:sldMkLst>
        <pc:spChg chg="mod">
          <ac:chgData name="瑛莉菜 羽田" userId="64c7e7a027abc1d1" providerId="LiveId" clId="{1F1D357A-9775-46FC-9228-0DBB1D763F3F}" dt="2024-09-30T08:08:07.738" v="69" actId="20577"/>
          <ac:spMkLst>
            <pc:docMk/>
            <pc:sldMk cId="4010063240" sldId="375"/>
            <ac:spMk id="2" creationId="{9C6C646A-4932-0ED0-0A88-228322997931}"/>
          </ac:spMkLst>
        </pc:spChg>
        <pc:spChg chg="del mod">
          <ac:chgData name="瑛莉菜 羽田" userId="64c7e7a027abc1d1" providerId="LiveId" clId="{1F1D357A-9775-46FC-9228-0DBB1D763F3F}" dt="2024-09-30T08:05:06.591" v="11" actId="478"/>
          <ac:spMkLst>
            <pc:docMk/>
            <pc:sldMk cId="4010063240" sldId="375"/>
            <ac:spMk id="65" creationId="{00000000-0000-0000-0000-000000000000}"/>
          </ac:spMkLst>
        </pc:spChg>
        <pc:spChg chg="add mod">
          <ac:chgData name="瑛莉菜 羽田" userId="64c7e7a027abc1d1" providerId="LiveId" clId="{1F1D357A-9775-46FC-9228-0DBB1D763F3F}" dt="2024-09-30T08:07:37.381" v="43" actId="1076"/>
          <ac:spMkLst>
            <pc:docMk/>
            <pc:sldMk cId="4010063240" sldId="375"/>
            <ac:spMk id="79" creationId="{06B8B4D7-635E-0999-4179-F7226BE006A4}"/>
          </ac:spMkLst>
        </pc:spChg>
        <pc:picChg chg="del">
          <ac:chgData name="瑛莉菜 羽田" userId="64c7e7a027abc1d1" providerId="LiveId" clId="{1F1D357A-9775-46FC-9228-0DBB1D763F3F}" dt="2024-09-30T08:05:07.397" v="12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1F1D357A-9775-46FC-9228-0DBB1D763F3F}" dt="2024-09-30T08:05:06.591" v="11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1F1D357A-9775-46FC-9228-0DBB1D763F3F}" dt="2024-09-30T08:05:23.053" v="19" actId="1076"/>
          <ac:picMkLst>
            <pc:docMk/>
            <pc:sldMk cId="4010063240" sldId="375"/>
            <ac:picMk id="7" creationId="{3E981626-6F57-7274-C504-96B1912A57CB}"/>
          </ac:picMkLst>
        </pc:picChg>
        <pc:picChg chg="del">
          <ac:chgData name="瑛莉菜 羽田" userId="64c7e7a027abc1d1" providerId="LiveId" clId="{1F1D357A-9775-46FC-9228-0DBB1D763F3F}" dt="2024-09-30T08:05:07.809" v="13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1F1D357A-9775-46FC-9228-0DBB1D763F3F}" dt="2024-09-30T08:08:24.936" v="70" actId="1076"/>
          <ac:picMkLst>
            <pc:docMk/>
            <pc:sldMk cId="4010063240" sldId="375"/>
            <ac:picMk id="11" creationId="{B195180F-52E9-2B3F-E5E8-2F660BE5968C}"/>
          </ac:picMkLst>
        </pc:picChg>
        <pc:picChg chg="del">
          <ac:chgData name="瑛莉菜 羽田" userId="64c7e7a027abc1d1" providerId="LiveId" clId="{1F1D357A-9775-46FC-9228-0DBB1D763F3F}" dt="2024-09-30T08:05:56.464" v="26" actId="478"/>
          <ac:picMkLst>
            <pc:docMk/>
            <pc:sldMk cId="4010063240" sldId="375"/>
            <ac:picMk id="41" creationId="{D6574C01-DE06-EE6E-0DDC-CDDDBE9317ED}"/>
          </ac:picMkLst>
        </pc:picChg>
        <pc:picChg chg="del">
          <ac:chgData name="瑛莉菜 羽田" userId="64c7e7a027abc1d1" providerId="LiveId" clId="{1F1D357A-9775-46FC-9228-0DBB1D763F3F}" dt="2024-09-30T08:05:08.268" v="14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1F1D357A-9775-46FC-9228-0DBB1D763F3F}" dt="2024-09-30T08:05:08.632" v="15" actId="478"/>
          <ac:picMkLst>
            <pc:docMk/>
            <pc:sldMk cId="4010063240" sldId="375"/>
            <ac:picMk id="56" creationId="{0992C0F5-C9CA-D742-531D-739B495916B3}"/>
          </ac:picMkLst>
        </pc:picChg>
        <pc:picChg chg="add mod">
          <ac:chgData name="瑛莉菜 羽田" userId="64c7e7a027abc1d1" providerId="LiveId" clId="{1F1D357A-9775-46FC-9228-0DBB1D763F3F}" dt="2024-09-30T08:06:12.361" v="30" actId="14100"/>
          <ac:picMkLst>
            <pc:docMk/>
            <pc:sldMk cId="4010063240" sldId="375"/>
            <ac:picMk id="57" creationId="{C17A1BD9-B191-DE62-0E7F-466C273797FD}"/>
          </ac:picMkLst>
        </pc:picChg>
        <pc:picChg chg="del">
          <ac:chgData name="瑛莉菜 羽田" userId="64c7e7a027abc1d1" providerId="LiveId" clId="{1F1D357A-9775-46FC-9228-0DBB1D763F3F}" dt="2024-09-30T08:05:08.913" v="16" actId="478"/>
          <ac:picMkLst>
            <pc:docMk/>
            <pc:sldMk cId="4010063240" sldId="375"/>
            <ac:picMk id="58" creationId="{236BA8E3-4C23-1697-661B-AF94ECE2AF7E}"/>
          </ac:picMkLst>
        </pc:picChg>
        <pc:picChg chg="add mod">
          <ac:chgData name="瑛莉菜 羽田" userId="64c7e7a027abc1d1" providerId="LiveId" clId="{1F1D357A-9775-46FC-9228-0DBB1D763F3F}" dt="2024-09-30T08:06:28.815" v="35" actId="1076"/>
          <ac:picMkLst>
            <pc:docMk/>
            <pc:sldMk cId="4010063240" sldId="375"/>
            <ac:picMk id="77" creationId="{F7394576-F4D6-D955-BF92-01CEE8B337E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ジュートスクエアトート（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W240×H185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W240×H185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94301" y="5911549"/>
            <a:ext cx="58070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地球にやさしい天然素材を使用しているので、販促品としてはもちろん、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オーガニックコスメや食料品店などのパッケージとしても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活用いただけます。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E981626-6F57-7274-C504-96B1912A57C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1865" y="998834"/>
            <a:ext cx="2767661" cy="272867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B195180F-52E9-2B3F-E5E8-2F660BE5968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201706" y="1165588"/>
            <a:ext cx="1211452" cy="1211452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C17A1BD9-B191-DE62-0E7F-466C273797F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6139" y="2227719"/>
            <a:ext cx="2314301" cy="256844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F7394576-F4D6-D955-BF92-01CEE8B337E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82100" y="2397168"/>
            <a:ext cx="2003602" cy="2421936"/>
          </a:xfrm>
          <a:prstGeom prst="rect">
            <a:avLst/>
          </a:prstGeom>
        </p:spPr>
      </p:pic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06B8B4D7-635E-0999-4179-F7226BE006A4}"/>
              </a:ext>
            </a:extLst>
          </p:cNvPr>
          <p:cNvSpPr txBox="1"/>
          <p:nvPr/>
        </p:nvSpPr>
        <p:spPr>
          <a:xfrm>
            <a:off x="7300359" y="1718052"/>
            <a:ext cx="24693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H360×W420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19134</TotalTime>
  <Words>192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2024-09-30T08:08:25Z</dcterms:modified>
</cp:coreProperties>
</file>