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  <pc:sldChg chg="addSp delSp modSp mod">
        <pc:chgData name="瑛莉菜 羽田" userId="64c7e7a027abc1d1" providerId="LiveId" clId="{FF0B36D3-6768-45A9-AD94-03141011A33C}" dt="2024-09-30T07:51:07.335" v="64" actId="20577"/>
        <pc:sldMkLst>
          <pc:docMk/>
          <pc:sldMk cId="4010063240" sldId="375"/>
        </pc:sldMkLst>
        <pc:spChg chg="mod">
          <ac:chgData name="瑛莉菜 羽田" userId="64c7e7a027abc1d1" providerId="LiveId" clId="{FF0B36D3-6768-45A9-AD94-03141011A33C}" dt="2024-09-30T07:51:07.335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F0B36D3-6768-45A9-AD94-03141011A33C}" dt="2024-09-30T07:50:09.70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F0B36D3-6768-45A9-AD94-03141011A33C}" dt="2024-09-30T07:50:53.558" v="3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F0B36D3-6768-45A9-AD94-03141011A33C}" dt="2024-09-30T07:50:13.159" v="17" actId="478"/>
          <ac:picMkLst>
            <pc:docMk/>
            <pc:sldMk cId="4010063240" sldId="375"/>
            <ac:picMk id="5" creationId="{343BFB0F-C383-837D-5F6C-81BB855AC803}"/>
          </ac:picMkLst>
        </pc:picChg>
        <pc:picChg chg="add mod">
          <ac:chgData name="瑛莉菜 羽田" userId="64c7e7a027abc1d1" providerId="LiveId" clId="{FF0B36D3-6768-45A9-AD94-03141011A33C}" dt="2024-09-30T07:50:28.450" v="23" actId="1076"/>
          <ac:picMkLst>
            <pc:docMk/>
            <pc:sldMk cId="4010063240" sldId="375"/>
            <ac:picMk id="6" creationId="{3AF03476-C62B-A717-1A40-B497735A4BC0}"/>
          </ac:picMkLst>
        </pc:picChg>
        <pc:picChg chg="del">
          <ac:chgData name="瑛莉菜 羽田" userId="64c7e7a027abc1d1" providerId="LiveId" clId="{FF0B36D3-6768-45A9-AD94-03141011A33C}" dt="2024-09-30T07:50:13.587" v="18" actId="478"/>
          <ac:picMkLst>
            <pc:docMk/>
            <pc:sldMk cId="4010063240" sldId="375"/>
            <ac:picMk id="8" creationId="{0DA4FD45-5849-5125-7FF7-092A3063BB6F}"/>
          </ac:picMkLst>
        </pc:picChg>
        <pc:picChg chg="add mod">
          <ac:chgData name="瑛莉菜 羽田" userId="64c7e7a027abc1d1" providerId="LiveId" clId="{FF0B36D3-6768-45A9-AD94-03141011A33C}" dt="2024-09-30T07:50:45.055" v="28" actId="1076"/>
          <ac:picMkLst>
            <pc:docMk/>
            <pc:sldMk cId="4010063240" sldId="375"/>
            <ac:picMk id="9" creationId="{C15F74B0-B11C-D184-0F32-63AE8E44E653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9:45.695" v="119"/>
      <pc:docMkLst>
        <pc:docMk/>
      </pc:docMkLst>
      <pc:sldChg chg="addSp delSp modSp mod">
        <pc:chgData name="瑛莉菜 羽田" userId="64c7e7a027abc1d1" providerId="LiveId" clId="{37EEA945-69C7-4AF5-BEEC-1FC6C1579979}" dt="2024-09-30T08:19:45.695" v="119"/>
        <pc:sldMkLst>
          <pc:docMk/>
          <pc:sldMk cId="4010063240" sldId="375"/>
        </pc:sldMkLst>
        <pc:spChg chg="mod">
          <ac:chgData name="瑛莉菜 羽田" userId="64c7e7a027abc1d1" providerId="LiveId" clId="{37EEA945-69C7-4AF5-BEEC-1FC6C1579979}" dt="2024-09-30T08:11:11.888" v="8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7EEA945-69C7-4AF5-BEEC-1FC6C1579979}" dt="2024-09-30T08:19:45.695" v="1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7EEA945-69C7-4AF5-BEEC-1FC6C1579979}" dt="2024-09-30T08:12:01.981" v="10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7EEA945-69C7-4AF5-BEEC-1FC6C1579979}" dt="2024-09-30T08:09:01.416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7EEA945-69C7-4AF5-BEEC-1FC6C1579979}" dt="2024-09-30T08:09:09.087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7EEA945-69C7-4AF5-BEEC-1FC6C1579979}" dt="2024-09-30T08:11:30.688" v="89" actId="478"/>
          <ac:picMkLst>
            <pc:docMk/>
            <pc:sldMk cId="4010063240" sldId="375"/>
            <ac:picMk id="5" creationId="{D3AF467D-BD64-BD83-621C-5C2C7D98AD46}"/>
          </ac:picMkLst>
        </pc:picChg>
        <pc:picChg chg="del">
          <ac:chgData name="瑛莉菜 羽田" userId="64c7e7a027abc1d1" providerId="LiveId" clId="{37EEA945-69C7-4AF5-BEEC-1FC6C1579979}" dt="2024-09-30T08:11:31.827" v="92" actId="478"/>
          <ac:picMkLst>
            <pc:docMk/>
            <pc:sldMk cId="4010063240" sldId="375"/>
            <ac:picMk id="6" creationId="{635EE896-C93C-F58D-709A-66F56CEE62D4}"/>
          </ac:picMkLst>
        </pc:picChg>
        <pc:picChg chg="add mod">
          <ac:chgData name="瑛莉菜 羽田" userId="64c7e7a027abc1d1" providerId="LiveId" clId="{37EEA945-69C7-4AF5-BEEC-1FC6C1579979}" dt="2024-09-30T08:12:15.775" v="103" actId="1076"/>
          <ac:picMkLst>
            <pc:docMk/>
            <pc:sldMk cId="4010063240" sldId="375"/>
            <ac:picMk id="7" creationId="{75041109-0A8D-294B-DF70-A6D903945665}"/>
          </ac:picMkLst>
        </pc:picChg>
        <pc:picChg chg="del">
          <ac:chgData name="瑛莉菜 羽田" userId="64c7e7a027abc1d1" providerId="LiveId" clId="{37EEA945-69C7-4AF5-BEEC-1FC6C1579979}" dt="2024-09-30T08:11:30.073" v="88" actId="478"/>
          <ac:picMkLst>
            <pc:docMk/>
            <pc:sldMk cId="4010063240" sldId="375"/>
            <ac:picMk id="8" creationId="{7DCE66F5-3787-06F2-7F35-0EF4C079D7C8}"/>
          </ac:picMkLst>
        </pc:picChg>
        <pc:picChg chg="add mod">
          <ac:chgData name="瑛莉菜 羽田" userId="64c7e7a027abc1d1" providerId="LiveId" clId="{37EEA945-69C7-4AF5-BEEC-1FC6C1579979}" dt="2024-09-30T08:12:30.197" v="108" actId="1076"/>
          <ac:picMkLst>
            <pc:docMk/>
            <pc:sldMk cId="4010063240" sldId="375"/>
            <ac:picMk id="11" creationId="{388975D2-730E-318D-2EB2-507C56791D33}"/>
          </ac:picMkLst>
        </pc:picChg>
        <pc:picChg chg="del">
          <ac:chgData name="瑛莉菜 羽田" userId="64c7e7a027abc1d1" providerId="LiveId" clId="{37EEA945-69C7-4AF5-BEEC-1FC6C1579979}" dt="2024-09-30T08:11:29.606" v="87" actId="478"/>
          <ac:picMkLst>
            <pc:docMk/>
            <pc:sldMk cId="4010063240" sldId="375"/>
            <ac:picMk id="54" creationId="{A24C6952-AC08-DAF5-7EF6-DD294D2049DA}"/>
          </ac:picMkLst>
        </pc:picChg>
        <pc:picChg chg="del">
          <ac:chgData name="瑛莉菜 羽田" userId="64c7e7a027abc1d1" providerId="LiveId" clId="{37EEA945-69C7-4AF5-BEEC-1FC6C1579979}" dt="2024-09-30T08:11:31.115" v="90" actId="478"/>
          <ac:picMkLst>
            <pc:docMk/>
            <pc:sldMk cId="4010063240" sldId="375"/>
            <ac:picMk id="56" creationId="{0992C0F5-C9CA-D742-531D-739B495916B3}"/>
          </ac:picMkLst>
        </pc:picChg>
        <pc:picChg chg="del">
          <ac:chgData name="瑛莉菜 羽田" userId="64c7e7a027abc1d1" providerId="LiveId" clId="{37EEA945-69C7-4AF5-BEEC-1FC6C1579979}" dt="2024-09-30T08:11:31.480" v="91" actId="478"/>
          <ac:picMkLst>
            <pc:docMk/>
            <pc:sldMk cId="4010063240" sldId="375"/>
            <ac:picMk id="58" creationId="{236BA8E3-4C23-1697-661B-AF94ECE2AF7E}"/>
          </ac:picMkLst>
        </pc:picChg>
      </pc:sldChg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キャンバスライントート（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H220×W320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シルク・パッド印刷範囲：表／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W80×H70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W80×H90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W50×H50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22541" y="5876887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単色の生地が大人カジュアルを演出し、幅広い世代の方にお使い頂けるバッグとなっております。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単色からフルカラー印刷まで対応しており、お好みのデザインでオリジナルのバッグを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作成できます。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ノベルティとしてはもちろん、アーティストグッズやキャラクター物販としてもおすすめです。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75041109-0A8D-294B-DF70-A6D903945665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71283" y="1064100"/>
            <a:ext cx="3086858" cy="284895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388975D2-730E-318D-2EB2-507C56791D3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615902" y="2211443"/>
            <a:ext cx="1907466" cy="226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19134</TotalTime>
  <Words>227</Words>
  <Application>Microsoft Office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2024-09-30T08:19:48Z</dcterms:modified>
</cp:coreProperties>
</file>