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30B49E-995B-4022-8A0E-BFA4949C18A0}" v="22" dt="2024-10-07T06:57:29.587"/>
    <p1510:client id="{40F2E6DF-C061-4B14-884E-C1DC18379AEF}" v="2" dt="2024-10-07T07:46:43.228"/>
    <p1510:client id="{46E3460C-15EC-4351-9558-8FAB15232F59}" v="4" dt="2024-10-07T08:04:08.196"/>
    <p1510:client id="{771C4C67-8408-4529-AB45-222D8914477E}" v="12" dt="2024-10-07T06:14:59.037"/>
    <p1510:client id="{82F570FE-DB76-4317-A569-248967D8125B}" v="2" dt="2024-10-07T07:39:03.154"/>
    <p1510:client id="{B1492548-3B06-4E1B-9ED4-DE9D871983D4}" v="1" dt="2024-10-07T06:52:11.638"/>
    <p1510:client id="{CF429ADD-A1FF-4DDF-93C9-68E595F39E78}" v="6" dt="2024-10-07T07:57:02.679"/>
    <p1510:client id="{F298E290-3D7F-429F-BA22-1550FACF17FF}" v="4" dt="2024-10-07T07:59:50.8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298E290-3D7F-429F-BA22-1550FACF17FF}"/>
    <pc:docChg chg="custSel modSld">
      <pc:chgData name="瑛莉菜 羽田" userId="64c7e7a027abc1d1" providerId="LiveId" clId="{F298E290-3D7F-429F-BA22-1550FACF17FF}" dt="2024-10-07T08:00:45.478" v="51"/>
      <pc:docMkLst>
        <pc:docMk/>
      </pc:docMkLst>
      <pc:sldChg chg="addSp delSp modSp mod">
        <pc:chgData name="瑛莉菜 羽田" userId="64c7e7a027abc1d1" providerId="LiveId" clId="{F298E290-3D7F-429F-BA22-1550FACF17FF}" dt="2024-10-07T08:00:45.478" v="51"/>
        <pc:sldMkLst>
          <pc:docMk/>
          <pc:sldMk cId="4010063240" sldId="375"/>
        </pc:sldMkLst>
        <pc:spChg chg="mod">
          <ac:chgData name="瑛莉菜 羽田" userId="64c7e7a027abc1d1" providerId="LiveId" clId="{F298E290-3D7F-429F-BA22-1550FACF17FF}" dt="2024-10-07T07:59:21.480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98E290-3D7F-429F-BA22-1550FACF17FF}" dt="2024-10-07T08:00:45.478" v="5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298E290-3D7F-429F-BA22-1550FACF17FF}" dt="2024-10-07T07:59:50.83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98E290-3D7F-429F-BA22-1550FACF17FF}" dt="2024-10-07T07:59:11.80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98E290-3D7F-429F-BA22-1550FACF17FF}" dt="2024-10-07T07:59:15.581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298E290-3D7F-429F-BA22-1550FACF17FF}" dt="2024-10-07T07:59:53.137" v="32" actId="478"/>
          <ac:picMkLst>
            <pc:docMk/>
            <pc:sldMk cId="4010063240" sldId="375"/>
            <ac:picMk id="5" creationId="{AB36BA9B-C425-889E-A3BC-294323F6281E}"/>
          </ac:picMkLst>
        </pc:picChg>
        <pc:picChg chg="add mod">
          <ac:chgData name="瑛莉菜 羽田" userId="64c7e7a027abc1d1" providerId="LiveId" clId="{F298E290-3D7F-429F-BA22-1550FACF17FF}" dt="2024-10-07T08:00:21.843" v="40" actId="14100"/>
          <ac:picMkLst>
            <pc:docMk/>
            <pc:sldMk cId="4010063240" sldId="375"/>
            <ac:picMk id="6" creationId="{2775CCBA-3106-97BB-C152-DCC2B703A2AB}"/>
          </ac:picMkLst>
        </pc:picChg>
        <pc:picChg chg="del">
          <ac:chgData name="瑛莉菜 羽田" userId="64c7e7a027abc1d1" providerId="LiveId" clId="{F298E290-3D7F-429F-BA22-1550FACF17FF}" dt="2024-10-07T07:59:53.725" v="33" actId="478"/>
          <ac:picMkLst>
            <pc:docMk/>
            <pc:sldMk cId="4010063240" sldId="375"/>
            <ac:picMk id="8" creationId="{F8A3D792-BCF1-7EBF-CE5B-11CBC7725EA6}"/>
          </ac:picMkLst>
        </pc:picChg>
        <pc:picChg chg="add mod">
          <ac:chgData name="瑛莉菜 羽田" userId="64c7e7a027abc1d1" providerId="LiveId" clId="{F298E290-3D7F-429F-BA22-1550FACF17FF}" dt="2024-10-07T08:00:26.432" v="43" actId="1076"/>
          <ac:picMkLst>
            <pc:docMk/>
            <pc:sldMk cId="4010063240" sldId="375"/>
            <ac:picMk id="9" creationId="{9E376256-CEBE-4753-170E-7BCCACB154FE}"/>
          </ac:picMkLst>
        </pc:picChg>
        <pc:picChg chg="add mod">
          <ac:chgData name="瑛莉菜 羽田" userId="64c7e7a027abc1d1" providerId="LiveId" clId="{F298E290-3D7F-429F-BA22-1550FACF17FF}" dt="2024-10-07T08:00:36.466" v="46" actId="1076"/>
          <ac:picMkLst>
            <pc:docMk/>
            <pc:sldMk cId="4010063240" sldId="375"/>
            <ac:picMk id="54" creationId="{1F6E7453-41E3-636B-DCFB-901E7A27F73A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46E3460C-15EC-4351-9558-8FAB15232F59}"/>
    <pc:docChg chg="custSel modSld">
      <pc:chgData name="瑛莉菜 羽田" userId="64c7e7a027abc1d1" providerId="LiveId" clId="{46E3460C-15EC-4351-9558-8FAB15232F59}" dt="2024-10-07T08:04:51.851" v="56" actId="1076"/>
      <pc:docMkLst>
        <pc:docMk/>
      </pc:docMkLst>
      <pc:sldChg chg="addSp delSp modSp mod">
        <pc:chgData name="瑛莉菜 羽田" userId="64c7e7a027abc1d1" providerId="LiveId" clId="{46E3460C-15EC-4351-9558-8FAB15232F59}" dt="2024-10-07T08:04:51.851" v="56" actId="1076"/>
        <pc:sldMkLst>
          <pc:docMk/>
          <pc:sldMk cId="4010063240" sldId="375"/>
        </pc:sldMkLst>
        <pc:spChg chg="mod">
          <ac:chgData name="瑛莉菜 羽田" userId="64c7e7a027abc1d1" providerId="LiveId" clId="{46E3460C-15EC-4351-9558-8FAB15232F59}" dt="2024-10-07T08:03:45.221" v="28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6E3460C-15EC-4351-9558-8FAB15232F59}" dt="2024-10-07T08:03:34.918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6E3460C-15EC-4351-9558-8FAB15232F59}" dt="2024-10-07T08:04:08.196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6E3460C-15EC-4351-9558-8FAB15232F59}" dt="2024-10-07T08:03:18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6E3460C-15EC-4351-9558-8FAB15232F59}" dt="2024-10-07T08:03:24.480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6E3460C-15EC-4351-9558-8FAB15232F59}" dt="2024-10-07T08:04:11.211" v="48" actId="478"/>
          <ac:picMkLst>
            <pc:docMk/>
            <pc:sldMk cId="4010063240" sldId="375"/>
            <ac:picMk id="5" creationId="{57B8D064-4EE4-AB70-8BD3-1CCED10807E0}"/>
          </ac:picMkLst>
        </pc:picChg>
        <pc:picChg chg="add mod">
          <ac:chgData name="瑛莉菜 羽田" userId="64c7e7a027abc1d1" providerId="LiveId" clId="{46E3460C-15EC-4351-9558-8FAB15232F59}" dt="2024-10-07T08:04:42.122" v="53" actId="14100"/>
          <ac:picMkLst>
            <pc:docMk/>
            <pc:sldMk cId="4010063240" sldId="375"/>
            <ac:picMk id="6" creationId="{229DA916-EE42-6DDF-54A7-FE5144A682AF}"/>
          </ac:picMkLst>
        </pc:picChg>
        <pc:picChg chg="del">
          <ac:chgData name="瑛莉菜 羽田" userId="64c7e7a027abc1d1" providerId="LiveId" clId="{46E3460C-15EC-4351-9558-8FAB15232F59}" dt="2024-10-07T08:04:11.717" v="49" actId="478"/>
          <ac:picMkLst>
            <pc:docMk/>
            <pc:sldMk cId="4010063240" sldId="375"/>
            <ac:picMk id="8" creationId="{8813C675-916B-E321-DAFF-A01FC2F9C6C0}"/>
          </ac:picMkLst>
        </pc:picChg>
        <pc:picChg chg="add mod">
          <ac:chgData name="瑛莉菜 羽田" userId="64c7e7a027abc1d1" providerId="LiveId" clId="{46E3460C-15EC-4351-9558-8FAB15232F59}" dt="2024-10-07T08:04:51.851" v="56" actId="1076"/>
          <ac:picMkLst>
            <pc:docMk/>
            <pc:sldMk cId="4010063240" sldId="375"/>
            <ac:picMk id="9" creationId="{67BE7D51-ADD9-2F32-C222-7F2B99AED3E0}"/>
          </ac:picMkLst>
        </pc:picChg>
      </pc:sldChg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  <pc:sldChg chg="addSp delSp modSp mod">
        <pc:chgData name="瑛莉菜 羽田" userId="64c7e7a027abc1d1" providerId="LiveId" clId="{4B255E4E-218A-44D6-BB93-84BF028320A8}" dt="2024-10-07T07:05:57.492" v="17" actId="14100"/>
        <pc:sldMkLst>
          <pc:docMk/>
          <pc:sldMk cId="4010063240" sldId="375"/>
        </pc:sldMkLst>
        <pc:spChg chg="mod">
          <ac:chgData name="瑛莉菜 羽田" userId="64c7e7a027abc1d1" providerId="LiveId" clId="{4B255E4E-218A-44D6-BB93-84BF028320A8}" dt="2024-10-07T07:05:00.371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B255E4E-218A-44D6-BB93-84BF028320A8}" dt="2024-10-07T07:05:30.749" v="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B255E4E-218A-44D6-BB93-84BF028320A8}" dt="2024-10-07T07:04:46.799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B255E4E-218A-44D6-BB93-84BF028320A8}" dt="2024-10-07T07:04:51.992" v="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B255E4E-218A-44D6-BB93-84BF028320A8}" dt="2024-10-07T07:05:45.691" v="13" actId="14100"/>
          <ac:picMkLst>
            <pc:docMk/>
            <pc:sldMk cId="4010063240" sldId="375"/>
            <ac:picMk id="5" creationId="{74F4624B-AD26-6504-1C71-943BB462D172}"/>
          </ac:picMkLst>
        </pc:picChg>
        <pc:picChg chg="del">
          <ac:chgData name="瑛莉菜 羽田" userId="64c7e7a027abc1d1" providerId="LiveId" clId="{4B255E4E-218A-44D6-BB93-84BF028320A8}" dt="2024-10-07T07:05:33.843" v="8" actId="478"/>
          <ac:picMkLst>
            <pc:docMk/>
            <pc:sldMk cId="4010063240" sldId="375"/>
            <ac:picMk id="6" creationId="{ACB16BBF-7553-3036-A31B-CD607CE07566}"/>
          </ac:picMkLst>
        </pc:picChg>
        <pc:picChg chg="add mod">
          <ac:chgData name="瑛莉菜 羽田" userId="64c7e7a027abc1d1" providerId="LiveId" clId="{4B255E4E-218A-44D6-BB93-84BF028320A8}" dt="2024-10-07T07:05:57.492" v="17" actId="14100"/>
          <ac:picMkLst>
            <pc:docMk/>
            <pc:sldMk cId="4010063240" sldId="375"/>
            <ac:picMk id="8" creationId="{EB47E5C1-AC8C-90A4-2876-AE18114D6E31}"/>
          </ac:picMkLst>
        </pc:picChg>
        <pc:picChg chg="del">
          <ac:chgData name="瑛莉菜 羽田" userId="64c7e7a027abc1d1" providerId="LiveId" clId="{4B255E4E-218A-44D6-BB93-84BF028320A8}" dt="2024-10-07T07:05:34.584" v="9" actId="478"/>
          <ac:picMkLst>
            <pc:docMk/>
            <pc:sldMk cId="4010063240" sldId="375"/>
            <ac:picMk id="9" creationId="{0C3F1F62-BFF2-04FF-3304-A5BAC5588288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47:23.778" v="34" actId="1076"/>
      <pc:docMkLst>
        <pc:docMk/>
      </pc:docMkLst>
      <pc:sldChg chg="addSp delSp modSp mod">
        <pc:chgData name="瑛莉菜 羽田" userId="64c7e7a027abc1d1" providerId="LiveId" clId="{40F2E6DF-C061-4B14-884E-C1DC18379AEF}" dt="2024-10-07T07:47:23.778" v="34" actId="1076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46:13.123" v="1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CF429ADD-A1FF-4DDF-93C9-68E595F39E78}"/>
    <pc:docChg chg="custSel modSld">
      <pc:chgData name="瑛莉菜 羽田" userId="64c7e7a027abc1d1" providerId="LiveId" clId="{CF429ADD-A1FF-4DDF-93C9-68E595F39E78}" dt="2024-10-07T07:58:18.656" v="74" actId="20577"/>
      <pc:docMkLst>
        <pc:docMk/>
      </pc:docMkLst>
      <pc:sldChg chg="addSp delSp modSp mod">
        <pc:chgData name="瑛莉菜 羽田" userId="64c7e7a027abc1d1" providerId="LiveId" clId="{CF429ADD-A1FF-4DDF-93C9-68E595F39E78}" dt="2024-10-07T07:58:18.656" v="74" actId="20577"/>
        <pc:sldMkLst>
          <pc:docMk/>
          <pc:sldMk cId="4010063240" sldId="375"/>
        </pc:sldMkLst>
        <pc:spChg chg="mod">
          <ac:chgData name="瑛莉菜 羽田" userId="64c7e7a027abc1d1" providerId="LiveId" clId="{CF429ADD-A1FF-4DDF-93C9-68E595F39E78}" dt="2024-10-07T07:57:22.673" v="5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F429ADD-A1FF-4DDF-93C9-68E595F39E78}" dt="2024-10-07T07:56:01.849" v="7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CF429ADD-A1FF-4DDF-93C9-68E595F39E78}" dt="2024-10-07T07:58:18.656" v="7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F429ADD-A1FF-4DDF-93C9-68E595F39E78}" dt="2024-10-07T07:55:36.48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F429ADD-A1FF-4DDF-93C9-68E595F39E78}" dt="2024-10-07T07:55:41.56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F429ADD-A1FF-4DDF-93C9-68E595F39E78}" dt="2024-10-07T07:57:44.928" v="65" actId="1076"/>
          <ac:picMkLst>
            <pc:docMk/>
            <pc:sldMk cId="4010063240" sldId="375"/>
            <ac:picMk id="5" creationId="{AB36BA9B-C425-889E-A3BC-294323F6281E}"/>
          </ac:picMkLst>
        </pc:picChg>
        <pc:picChg chg="del">
          <ac:chgData name="瑛莉菜 羽田" userId="64c7e7a027abc1d1" providerId="LiveId" clId="{CF429ADD-A1FF-4DDF-93C9-68E595F39E78}" dt="2024-10-07T07:57:29.575" v="58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CF429ADD-A1FF-4DDF-93C9-68E595F39E78}" dt="2024-10-07T07:58:09.570" v="72" actId="1076"/>
          <ac:picMkLst>
            <pc:docMk/>
            <pc:sldMk cId="4010063240" sldId="375"/>
            <ac:picMk id="8" creationId="{F8A3D792-BCF1-7EBF-CE5B-11CBC7725EA6}"/>
          </ac:picMkLst>
        </pc:picChg>
        <pc:picChg chg="del mod">
          <ac:chgData name="瑛莉菜 羽田" userId="64c7e7a027abc1d1" providerId="LiveId" clId="{CF429ADD-A1FF-4DDF-93C9-68E595F39E78}" dt="2024-10-07T07:57:30.258" v="60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CF429ADD-A1FF-4DDF-93C9-68E595F39E78}" dt="2024-10-07T07:57:30.624" v="61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1E92D2D-4AF8-41A0-8273-32C04BA7A6C5}"/>
    <pc:docChg chg="custSel modSld">
      <pc:chgData name="瑛莉菜 羽田" userId="64c7e7a027abc1d1" providerId="LiveId" clId="{01E92D2D-4AF8-41A0-8273-32C04BA7A6C5}" dt="2024-10-07T08:02:46.007" v="22" actId="1076"/>
      <pc:docMkLst>
        <pc:docMk/>
      </pc:docMkLst>
      <pc:sldChg chg="addSp delSp modSp mod">
        <pc:chgData name="瑛莉菜 羽田" userId="64c7e7a027abc1d1" providerId="LiveId" clId="{01E92D2D-4AF8-41A0-8273-32C04BA7A6C5}" dt="2024-10-07T08:02:46.007" v="22" actId="1076"/>
        <pc:sldMkLst>
          <pc:docMk/>
          <pc:sldMk cId="4010063240" sldId="375"/>
        </pc:sldMkLst>
        <pc:spChg chg="mod">
          <ac:chgData name="瑛莉菜 羽田" userId="64c7e7a027abc1d1" providerId="LiveId" clId="{01E92D2D-4AF8-41A0-8273-32C04BA7A6C5}" dt="2024-10-07T08:01:49.375" v="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1E92D2D-4AF8-41A0-8273-32C04BA7A6C5}" dt="2024-10-07T08:01:43.899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1E92D2D-4AF8-41A0-8273-32C04BA7A6C5}" dt="2024-10-07T08:01:58.648" v="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E92D2D-4AF8-41A0-8273-32C04BA7A6C5}" dt="2024-10-07T08:01:28.7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E92D2D-4AF8-41A0-8273-32C04BA7A6C5}" dt="2024-10-07T08:01:33.6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E92D2D-4AF8-41A0-8273-32C04BA7A6C5}" dt="2024-10-07T08:02:33.498" v="16" actId="14100"/>
          <ac:picMkLst>
            <pc:docMk/>
            <pc:sldMk cId="4010063240" sldId="375"/>
            <ac:picMk id="5" creationId="{57B8D064-4EE4-AB70-8BD3-1CCED10807E0}"/>
          </ac:picMkLst>
        </pc:picChg>
        <pc:picChg chg="del">
          <ac:chgData name="瑛莉菜 羽田" userId="64c7e7a027abc1d1" providerId="LiveId" clId="{01E92D2D-4AF8-41A0-8273-32C04BA7A6C5}" dt="2024-10-07T08:02:01.371" v="8" actId="478"/>
          <ac:picMkLst>
            <pc:docMk/>
            <pc:sldMk cId="4010063240" sldId="375"/>
            <ac:picMk id="6" creationId="{2775CCBA-3106-97BB-C152-DCC2B703A2AB}"/>
          </ac:picMkLst>
        </pc:picChg>
        <pc:picChg chg="add mod">
          <ac:chgData name="瑛莉菜 羽田" userId="64c7e7a027abc1d1" providerId="LiveId" clId="{01E92D2D-4AF8-41A0-8273-32C04BA7A6C5}" dt="2024-10-07T08:02:34.899" v="17" actId="1076"/>
          <ac:picMkLst>
            <pc:docMk/>
            <pc:sldMk cId="4010063240" sldId="375"/>
            <ac:picMk id="8" creationId="{8813C675-916B-E321-DAFF-A01FC2F9C6C0}"/>
          </ac:picMkLst>
        </pc:picChg>
        <pc:picChg chg="del">
          <ac:chgData name="瑛莉菜 羽田" userId="64c7e7a027abc1d1" providerId="LiveId" clId="{01E92D2D-4AF8-41A0-8273-32C04BA7A6C5}" dt="2024-10-07T08:02:01.101" v="7" actId="478"/>
          <ac:picMkLst>
            <pc:docMk/>
            <pc:sldMk cId="4010063240" sldId="375"/>
            <ac:picMk id="9" creationId="{9E376256-CEBE-4753-170E-7BCCACB154FE}"/>
          </ac:picMkLst>
        </pc:picChg>
        <pc:picChg chg="del">
          <ac:chgData name="瑛莉菜 羽田" userId="64c7e7a027abc1d1" providerId="LiveId" clId="{01E92D2D-4AF8-41A0-8273-32C04BA7A6C5}" dt="2024-10-07T08:02:00.435" v="6" actId="478"/>
          <ac:picMkLst>
            <pc:docMk/>
            <pc:sldMk cId="4010063240" sldId="375"/>
            <ac:picMk id="54" creationId="{1F6E7453-41E3-636B-DCFB-901E7A27F73A}"/>
          </ac:picMkLst>
        </pc:picChg>
        <pc:picChg chg="add mod">
          <ac:chgData name="瑛莉菜 羽田" userId="64c7e7a027abc1d1" providerId="LiveId" clId="{01E92D2D-4AF8-41A0-8273-32C04BA7A6C5}" dt="2024-10-07T08:02:46.007" v="22" actId="1076"/>
          <ac:picMkLst>
            <pc:docMk/>
            <pc:sldMk cId="4010063240" sldId="375"/>
            <ac:picMk id="55" creationId="{3A1A1434-79A0-838C-7E3C-7E416D13A469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69B708D-858A-4DF1-9A66-E77F55573FC3}"/>
    <pc:docChg chg="custSel modSld">
      <pc:chgData name="瑛莉菜 羽田" userId="64c7e7a027abc1d1" providerId="LiveId" clId="{369B708D-858A-4DF1-9A66-E77F55573FC3}" dt="2024-10-07T08:06:45.293" v="93" actId="1076"/>
      <pc:docMkLst>
        <pc:docMk/>
      </pc:docMkLst>
      <pc:sldChg chg="addSp delSp modSp mod">
        <pc:chgData name="瑛莉菜 羽田" userId="64c7e7a027abc1d1" providerId="LiveId" clId="{369B708D-858A-4DF1-9A66-E77F55573FC3}" dt="2024-10-07T08:06:45.293" v="93" actId="1076"/>
        <pc:sldMkLst>
          <pc:docMk/>
          <pc:sldMk cId="4010063240" sldId="375"/>
        </pc:sldMkLst>
        <pc:spChg chg="mod">
          <ac:chgData name="瑛莉菜 羽田" userId="64c7e7a027abc1d1" providerId="LiveId" clId="{369B708D-858A-4DF1-9A66-E77F55573FC3}" dt="2024-10-07T08:05:48.225" v="7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69B708D-858A-4DF1-9A66-E77F55573FC3}" dt="2024-10-07T08:06:17.321" v="8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9B708D-858A-4DF1-9A66-E77F55573FC3}" dt="2024-10-07T08:05:23.820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69B708D-858A-4DF1-9A66-E77F55573FC3}" dt="2024-10-07T08:06:31.948" v="90" actId="14100"/>
          <ac:picMkLst>
            <pc:docMk/>
            <pc:sldMk cId="4010063240" sldId="375"/>
            <ac:picMk id="5" creationId="{04EC62AB-8989-C80D-02E3-988747B934A1}"/>
          </ac:picMkLst>
        </pc:picChg>
        <pc:picChg chg="del">
          <ac:chgData name="瑛莉菜 羽田" userId="64c7e7a027abc1d1" providerId="LiveId" clId="{369B708D-858A-4DF1-9A66-E77F55573FC3}" dt="2024-10-07T08:06:18.457" v="85" actId="478"/>
          <ac:picMkLst>
            <pc:docMk/>
            <pc:sldMk cId="4010063240" sldId="375"/>
            <ac:picMk id="6" creationId="{229DA916-EE42-6DDF-54A7-FE5144A682AF}"/>
          </ac:picMkLst>
        </pc:picChg>
        <pc:picChg chg="add mod">
          <ac:chgData name="瑛莉菜 羽田" userId="64c7e7a027abc1d1" providerId="LiveId" clId="{369B708D-858A-4DF1-9A66-E77F55573FC3}" dt="2024-10-07T08:06:45.293" v="93" actId="1076"/>
          <ac:picMkLst>
            <pc:docMk/>
            <pc:sldMk cId="4010063240" sldId="375"/>
            <ac:picMk id="8" creationId="{CD68B884-3238-56F1-9C4D-C00AB72D8A94}"/>
          </ac:picMkLst>
        </pc:picChg>
        <pc:picChg chg="del">
          <ac:chgData name="瑛莉菜 羽田" userId="64c7e7a027abc1d1" providerId="LiveId" clId="{369B708D-858A-4DF1-9A66-E77F55573FC3}" dt="2024-10-07T08:06:19.014" v="86" actId="478"/>
          <ac:picMkLst>
            <pc:docMk/>
            <pc:sldMk cId="4010063240" sldId="375"/>
            <ac:picMk id="9" creationId="{67BE7D51-ADD9-2F32-C222-7F2B99AED3E0}"/>
          </ac:picMkLst>
        </pc:picChg>
      </pc:sldChg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キャンバスラインショルダートート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293332" y="5858124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単色の生地が大人カジュアルを演出し、幅広い世代の方にお使い頂けるバッグとなっております。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表裏共通、最大サイズ：表／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3A1A1434-79A0-838C-7E3C-7E416D13A46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291055" y="1465759"/>
            <a:ext cx="417203" cy="31707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4EC62AB-8989-C80D-02E3-988747B934A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542421" y="973113"/>
            <a:ext cx="3369038" cy="3190749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D68B884-3238-56F1-9C4D-C00AB72D8A94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4121658" y="1769844"/>
            <a:ext cx="1349453" cy="289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19721</TotalTime>
  <Words>209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2024-10-07T08:06:46Z</dcterms:modified>
</cp:coreProperties>
</file>