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47C4EED-1BD8-497C-AC49-ED84F63ECDAF}" v="8" dt="2024-09-30T06:19:53.590"/>
    <p1510:client id="{0D15757A-49C3-47F3-B1E7-1F56333D4859}" v="22" dt="2024-09-30T03:09:55.370"/>
    <p1510:client id="{1067D38F-754B-417D-973D-0E4C5B5952C4}" v="6" dt="2024-09-30T06:45:54.075"/>
    <p1510:client id="{2382F82F-1879-4428-9BC3-3070499E849F}" v="34" dt="2024-09-30T07:31:44.869"/>
    <p1510:client id="{29AF5639-584F-4E00-96DF-DF110A773EBA}" v="4" dt="2024-09-30T07:34:07.629"/>
    <p1510:client id="{3BCCB47C-DAAB-45E0-B4E2-9874209A89FE}" v="22" dt="2024-09-30T02:37:34.165"/>
    <p1510:client id="{47CA1637-BA46-4902-8406-BFF438926D09}" v="12" dt="2024-09-30T06:25:59.223"/>
    <p1510:client id="{50ADD3A1-9E61-4515-A3B1-5EACEB252CD4}" v="26" dt="2024-09-30T08:21:44.590"/>
    <p1510:client id="{53CC4152-B6BF-4889-8D22-E42D252B7DAA}" v="6" dt="2024-09-30T03:24:32.273"/>
    <p1510:client id="{54E85872-48D2-46F6-A56C-A7ACD040FD6B}" v="18" dt="2024-09-30T03:28:02.266"/>
    <p1510:client id="{62BD598C-8066-4028-9E86-5965F0B5BB23}" v="33" dt="2024-09-30T02:17:06.659"/>
    <p1510:client id="{6618900A-CDDD-4DC9-A7CB-17BBE1F76EF7}" v="4" dt="2024-09-30T06:32:31.945"/>
    <p1510:client id="{84AA710D-2D8A-40EE-B696-4848F6404808}" v="8" dt="2024-09-30T06:37:57.266"/>
    <p1510:client id="{91D05EAA-7144-4DC3-91E3-17C95BCB8503}" v="2" dt="2024-09-30T04:37:48.470"/>
    <p1510:client id="{A6D04185-59F0-4B89-934C-FE250E1797DA}" v="8" dt="2024-09-30T01:51:23.087"/>
    <p1510:client id="{BB6F5E2E-6DA3-4901-84D2-C5006C5B3082}" v="24" dt="2024-09-30T08:18:13.625"/>
    <p1510:client id="{C8877DA5-71BF-471F-A46C-76B2DD414CEB}" v="8" dt="2024-09-30T04:30:46.031"/>
    <p1510:client id="{CC870311-2F5B-4870-8096-AEA11CA5459A}" v="8" dt="2024-09-30T01:55:15.101"/>
    <p1510:client id="{D9829D21-62E4-42A6-A63D-EE0DFEDB28D8}" v="10" dt="2024-09-30T03:29:59.038"/>
    <p1510:client id="{E23D076B-A2ED-477B-B957-D2C0E388681A}" v="2" dt="2024-09-30T03:55:13.966"/>
    <p1510:client id="{E2A1068A-0290-4C1A-ABD4-0B7DDCAE1431}" v="16" dt="2024-09-30T02:41:13.671"/>
    <p1510:client id="{F10590C1-6013-4158-ADEA-EE82828FF409}" v="4" dt="2024-09-30T07:00:03.086"/>
    <p1510:client id="{F543EEE5-088D-494D-9649-B3A1D430AFBA}" v="8" dt="2024-09-30T03:32:37.390"/>
    <p1510:client id="{F7A7AC9C-77D1-4846-A97B-6D5302F21645}" v="3" dt="2024-09-30T02:54:19.810"/>
    <p1510:client id="{FACD2BE6-6615-4F7E-B5F9-E3105DFD8B02}" v="20" dt="2024-09-30T08:02:11.88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2382F82F-1879-4428-9BC3-3070499E849F}"/>
    <pc:docChg chg="custSel modSld">
      <pc:chgData name="瑛莉菜 羽田" userId="64c7e7a027abc1d1" providerId="LiveId" clId="{2382F82F-1879-4428-9BC3-3070499E849F}" dt="2024-09-30T07:32:22.236" v="233" actId="1076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37EEA945-69C7-4AF5-BEEC-1FC6C1579979}"/>
    <pc:docChg chg="custSel modSld">
      <pc:chgData name="瑛莉菜 羽田" userId="64c7e7a027abc1d1" providerId="LiveId" clId="{37EEA945-69C7-4AF5-BEEC-1FC6C1579979}" dt="2024-09-30T08:12:30.197" v="108" actId="1076"/>
      <pc:docMkLst>
        <pc:docMk/>
      </pc:docMkLst>
      <pc:sldChg chg="addSp delSp modSp mod">
        <pc:chgData name="瑛莉菜 羽田" userId="64c7e7a027abc1d1" providerId="LiveId" clId="{37EEA945-69C7-4AF5-BEEC-1FC6C1579979}" dt="2024-09-30T08:12:30.197" v="108" actId="1076"/>
        <pc:sldMkLst>
          <pc:docMk/>
          <pc:sldMk cId="4010063240" sldId="375"/>
        </pc:sldMkLst>
        <pc:spChg chg="mod">
          <ac:chgData name="瑛莉菜 羽田" userId="64c7e7a027abc1d1" providerId="LiveId" clId="{37EEA945-69C7-4AF5-BEEC-1FC6C1579979}" dt="2024-09-30T08:11:11.888" v="8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7EEA945-69C7-4AF5-BEEC-1FC6C1579979}" dt="2024-09-30T08:12:01.981" v="100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7EEA945-69C7-4AF5-BEEC-1FC6C1579979}" dt="2024-09-30T08:09:01.416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7EEA945-69C7-4AF5-BEEC-1FC6C1579979}" dt="2024-09-30T08:09:09.087" v="2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37EEA945-69C7-4AF5-BEEC-1FC6C1579979}" dt="2024-09-30T08:11:30.688" v="89" actId="478"/>
          <ac:picMkLst>
            <pc:docMk/>
            <pc:sldMk cId="4010063240" sldId="375"/>
            <ac:picMk id="5" creationId="{D3AF467D-BD64-BD83-621C-5C2C7D98AD46}"/>
          </ac:picMkLst>
        </pc:picChg>
        <pc:picChg chg="del">
          <ac:chgData name="瑛莉菜 羽田" userId="64c7e7a027abc1d1" providerId="LiveId" clId="{37EEA945-69C7-4AF5-BEEC-1FC6C1579979}" dt="2024-09-30T08:11:31.827" v="92" actId="478"/>
          <ac:picMkLst>
            <pc:docMk/>
            <pc:sldMk cId="4010063240" sldId="375"/>
            <ac:picMk id="6" creationId="{635EE896-C93C-F58D-709A-66F56CEE62D4}"/>
          </ac:picMkLst>
        </pc:picChg>
        <pc:picChg chg="add mod">
          <ac:chgData name="瑛莉菜 羽田" userId="64c7e7a027abc1d1" providerId="LiveId" clId="{37EEA945-69C7-4AF5-BEEC-1FC6C1579979}" dt="2024-09-30T08:12:15.775" v="103" actId="1076"/>
          <ac:picMkLst>
            <pc:docMk/>
            <pc:sldMk cId="4010063240" sldId="375"/>
            <ac:picMk id="7" creationId="{75041109-0A8D-294B-DF70-A6D903945665}"/>
          </ac:picMkLst>
        </pc:picChg>
        <pc:picChg chg="del">
          <ac:chgData name="瑛莉菜 羽田" userId="64c7e7a027abc1d1" providerId="LiveId" clId="{37EEA945-69C7-4AF5-BEEC-1FC6C1579979}" dt="2024-09-30T08:11:30.073" v="88" actId="478"/>
          <ac:picMkLst>
            <pc:docMk/>
            <pc:sldMk cId="4010063240" sldId="375"/>
            <ac:picMk id="8" creationId="{7DCE66F5-3787-06F2-7F35-0EF4C079D7C8}"/>
          </ac:picMkLst>
        </pc:picChg>
        <pc:picChg chg="add mod">
          <ac:chgData name="瑛莉菜 羽田" userId="64c7e7a027abc1d1" providerId="LiveId" clId="{37EEA945-69C7-4AF5-BEEC-1FC6C1579979}" dt="2024-09-30T08:12:30.197" v="108" actId="1076"/>
          <ac:picMkLst>
            <pc:docMk/>
            <pc:sldMk cId="4010063240" sldId="375"/>
            <ac:picMk id="11" creationId="{388975D2-730E-318D-2EB2-507C56791D33}"/>
          </ac:picMkLst>
        </pc:picChg>
        <pc:picChg chg="del">
          <ac:chgData name="瑛莉菜 羽田" userId="64c7e7a027abc1d1" providerId="LiveId" clId="{37EEA945-69C7-4AF5-BEEC-1FC6C1579979}" dt="2024-09-30T08:11:29.606" v="87" actId="478"/>
          <ac:picMkLst>
            <pc:docMk/>
            <pc:sldMk cId="4010063240" sldId="375"/>
            <ac:picMk id="54" creationId="{A24C6952-AC08-DAF5-7EF6-DD294D2049DA}"/>
          </ac:picMkLst>
        </pc:picChg>
        <pc:picChg chg="del">
          <ac:chgData name="瑛莉菜 羽田" userId="64c7e7a027abc1d1" providerId="LiveId" clId="{37EEA945-69C7-4AF5-BEEC-1FC6C1579979}" dt="2024-09-30T08:11:31.115" v="90" actId="478"/>
          <ac:picMkLst>
            <pc:docMk/>
            <pc:sldMk cId="4010063240" sldId="375"/>
            <ac:picMk id="56" creationId="{0992C0F5-C9CA-D742-531D-739B495916B3}"/>
          </ac:picMkLst>
        </pc:picChg>
        <pc:picChg chg="del">
          <ac:chgData name="瑛莉菜 羽田" userId="64c7e7a027abc1d1" providerId="LiveId" clId="{37EEA945-69C7-4AF5-BEEC-1FC6C1579979}" dt="2024-09-30T08:11:31.480" v="91" actId="478"/>
          <ac:picMkLst>
            <pc:docMk/>
            <pc:sldMk cId="4010063240" sldId="375"/>
            <ac:picMk id="58" creationId="{236BA8E3-4C23-1697-661B-AF94ECE2AF7E}"/>
          </ac:picMkLst>
        </pc:picChg>
      </pc:sldChg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BB6F5E2E-6DA3-4901-84D2-C5006C5B3082}"/>
    <pc:docChg chg="custSel modSld">
      <pc:chgData name="瑛莉菜 羽田" userId="64c7e7a027abc1d1" providerId="LiveId" clId="{BB6F5E2E-6DA3-4901-84D2-C5006C5B3082}" dt="2024-09-30T08:19:17.392" v="103"/>
      <pc:docMkLst>
        <pc:docMk/>
      </pc:docMkLst>
      <pc:sldChg chg="addSp delSp modSp mod">
        <pc:chgData name="瑛莉菜 羽田" userId="64c7e7a027abc1d1" providerId="LiveId" clId="{BB6F5E2E-6DA3-4901-84D2-C5006C5B3082}" dt="2024-09-30T08:19:17.392" v="103"/>
        <pc:sldMkLst>
          <pc:docMk/>
          <pc:sldMk cId="4010063240" sldId="375"/>
        </pc:sldMkLst>
        <pc:spChg chg="mod">
          <ac:chgData name="瑛莉菜 羽田" userId="64c7e7a027abc1d1" providerId="LiveId" clId="{BB6F5E2E-6DA3-4901-84D2-C5006C5B3082}" dt="2024-09-30T08:18:13.625" v="79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B6F5E2E-6DA3-4901-84D2-C5006C5B3082}" dt="2024-09-30T08:19:17.392" v="10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B6F5E2E-6DA3-4901-84D2-C5006C5B3082}" dt="2024-09-30T08:17:41.792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B6F5E2E-6DA3-4901-84D2-C5006C5B3082}" dt="2024-09-30T08:17:48.492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B6F5E2E-6DA3-4901-84D2-C5006C5B3082}" dt="2024-09-30T08:18:36.765" v="87" actId="1076"/>
          <ac:picMkLst>
            <pc:docMk/>
            <pc:sldMk cId="4010063240" sldId="375"/>
            <ac:picMk id="5" creationId="{0A25A6ED-197D-4F2A-4447-8895F51E7F63}"/>
          </ac:picMkLst>
        </pc:picChg>
        <pc:picChg chg="del">
          <ac:chgData name="瑛莉菜 羽田" userId="64c7e7a027abc1d1" providerId="LiveId" clId="{BB6F5E2E-6DA3-4901-84D2-C5006C5B3082}" dt="2024-09-30T08:18:20.954" v="80" actId="478"/>
          <ac:picMkLst>
            <pc:docMk/>
            <pc:sldMk cId="4010063240" sldId="375"/>
            <ac:picMk id="7" creationId="{75041109-0A8D-294B-DF70-A6D903945665}"/>
          </ac:picMkLst>
        </pc:picChg>
        <pc:picChg chg="add mod">
          <ac:chgData name="瑛莉菜 羽田" userId="64c7e7a027abc1d1" providerId="LiveId" clId="{BB6F5E2E-6DA3-4901-84D2-C5006C5B3082}" dt="2024-09-30T08:18:56.284" v="92" actId="1076"/>
          <ac:picMkLst>
            <pc:docMk/>
            <pc:sldMk cId="4010063240" sldId="375"/>
            <ac:picMk id="8" creationId="{F63CF082-09F7-0047-6BB5-20CBF650669C}"/>
          </ac:picMkLst>
        </pc:picChg>
        <pc:picChg chg="del">
          <ac:chgData name="瑛莉菜 羽田" userId="64c7e7a027abc1d1" providerId="LiveId" clId="{BB6F5E2E-6DA3-4901-84D2-C5006C5B3082}" dt="2024-09-30T08:18:21.428" v="81" actId="478"/>
          <ac:picMkLst>
            <pc:docMk/>
            <pc:sldMk cId="4010063240" sldId="375"/>
            <ac:picMk id="11" creationId="{388975D2-730E-318D-2EB2-507C56791D33}"/>
          </ac:picMkLst>
        </pc:picChg>
      </pc:sldChg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FF0B36D3-6768-45A9-AD94-03141011A33C}"/>
    <pc:docChg chg="custSel modSld">
      <pc:chgData name="瑛莉菜 羽田" userId="64c7e7a027abc1d1" providerId="LiveId" clId="{FF0B36D3-6768-45A9-AD94-03141011A33C}" dt="2024-09-30T07:51:07.335" v="64" actId="20577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  <pc:sldChg chg="addSp delSp modSp mod">
        <pc:chgData name="瑛莉菜 羽田" userId="64c7e7a027abc1d1" providerId="LiveId" clId="{47CA1637-BA46-4902-8406-BFF438926D09}" dt="2024-09-30T06:26:02.912" v="109" actId="1076"/>
        <pc:sldMkLst>
          <pc:docMk/>
          <pc:sldMk cId="4010063240" sldId="375"/>
        </pc:sldMkLst>
        <pc:spChg chg="mod">
          <ac:chgData name="瑛莉菜 羽田" userId="64c7e7a027abc1d1" providerId="LiveId" clId="{47CA1637-BA46-4902-8406-BFF438926D09}" dt="2024-09-30T06:24:23.995" v="38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47CA1637-BA46-4902-8406-BFF438926D09}" dt="2024-09-30T06:26:02.912" v="10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47CA1637-BA46-4902-8406-BFF438926D09}" dt="2024-09-30T06:23:52.108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47CA1637-BA46-4902-8406-BFF438926D09}" dt="2024-09-30T06:24:00.499" v="12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47CA1637-BA46-4902-8406-BFF438926D09}" dt="2024-09-30T06:24:48.275" v="47" actId="1076"/>
          <ac:picMkLst>
            <pc:docMk/>
            <pc:sldMk cId="4010063240" sldId="375"/>
            <ac:picMk id="5" creationId="{8642B46B-E8C4-1F77-6723-142F8E86714F}"/>
          </ac:picMkLst>
        </pc:picChg>
        <pc:picChg chg="del">
          <ac:chgData name="瑛莉菜 羽田" userId="64c7e7a027abc1d1" providerId="LiveId" clId="{47CA1637-BA46-4902-8406-BFF438926D09}" dt="2024-09-30T06:24:31.130" v="39" actId="478"/>
          <ac:picMkLst>
            <pc:docMk/>
            <pc:sldMk cId="4010063240" sldId="375"/>
            <ac:picMk id="6" creationId="{A64F1CE4-2FA6-B1B3-67E5-B8EF857FFF90}"/>
          </ac:picMkLst>
        </pc:picChg>
        <pc:picChg chg="add mod">
          <ac:chgData name="瑛莉菜 羽田" userId="64c7e7a027abc1d1" providerId="LiveId" clId="{47CA1637-BA46-4902-8406-BFF438926D09}" dt="2024-09-30T06:25:13.538" v="51" actId="1076"/>
          <ac:picMkLst>
            <pc:docMk/>
            <pc:sldMk cId="4010063240" sldId="375"/>
            <ac:picMk id="8" creationId="{D2059E22-6C22-5164-4FBA-43A07A60CF26}"/>
          </ac:picMkLst>
        </pc:picChg>
        <pc:picChg chg="del">
          <ac:chgData name="瑛莉菜 羽田" userId="64c7e7a027abc1d1" providerId="LiveId" clId="{47CA1637-BA46-4902-8406-BFF438926D09}" dt="2024-09-30T06:24:31.559" v="40" actId="478"/>
          <ac:picMkLst>
            <pc:docMk/>
            <pc:sldMk cId="4010063240" sldId="375"/>
            <ac:picMk id="9" creationId="{A3FC3626-A75E-E5AA-94E3-D12C79C1C753}"/>
          </ac:picMkLst>
        </pc:picChg>
        <pc:picChg chg="mod ord">
          <ac:chgData name="瑛莉菜 羽田" userId="64c7e7a027abc1d1" providerId="LiveId" clId="{47CA1637-BA46-4902-8406-BFF438926D09}" dt="2024-09-30T06:25:30.167" v="58" actId="1076"/>
          <ac:picMkLst>
            <pc:docMk/>
            <pc:sldMk cId="4010063240" sldId="375"/>
            <ac:picMk id="41" creationId="{D6574C01-DE06-EE6E-0DDC-CDDDBE9317ED}"/>
          </ac:picMkLst>
        </pc:picChg>
      </pc:sldChg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  <pc:sldChg chg="addSp delSp modSp mod">
        <pc:chgData name="瑛莉菜 羽田" userId="64c7e7a027abc1d1" providerId="LiveId" clId="{DB95A3B7-8C6D-40E7-AE4D-BB1A5E6C6D6A}" dt="2024-09-30T06:27:55.367" v="39" actId="20577"/>
        <pc:sldMkLst>
          <pc:docMk/>
          <pc:sldMk cId="4010063240" sldId="375"/>
        </pc:sldMkLst>
        <pc:spChg chg="mod">
          <ac:chgData name="瑛莉菜 羽田" userId="64c7e7a027abc1d1" providerId="LiveId" clId="{DB95A3B7-8C6D-40E7-AE4D-BB1A5E6C6D6A}" dt="2024-09-30T06:26:58.782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B95A3B7-8C6D-40E7-AE4D-BB1A5E6C6D6A}" dt="2024-09-30T06:27:55.367" v="3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B95A3B7-8C6D-40E7-AE4D-BB1A5E6C6D6A}" dt="2024-09-30T06:26:38.22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B95A3B7-8C6D-40E7-AE4D-BB1A5E6C6D6A}" dt="2024-09-30T06:26:44.125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B95A3B7-8C6D-40E7-AE4D-BB1A5E6C6D6A}" dt="2024-09-30T06:27:04.269" v="28" actId="478"/>
          <ac:picMkLst>
            <pc:docMk/>
            <pc:sldMk cId="4010063240" sldId="375"/>
            <ac:picMk id="5" creationId="{8642B46B-E8C4-1F77-6723-142F8E86714F}"/>
          </ac:picMkLst>
        </pc:picChg>
        <pc:picChg chg="add mod">
          <ac:chgData name="瑛莉菜 羽田" userId="64c7e7a027abc1d1" providerId="LiveId" clId="{DB95A3B7-8C6D-40E7-AE4D-BB1A5E6C6D6A}" dt="2024-09-30T06:27:15.776" v="32" actId="1076"/>
          <ac:picMkLst>
            <pc:docMk/>
            <pc:sldMk cId="4010063240" sldId="375"/>
            <ac:picMk id="6" creationId="{2770D7EC-4ED2-392D-D534-0CAEE965A72C}"/>
          </ac:picMkLst>
        </pc:picChg>
        <pc:picChg chg="del">
          <ac:chgData name="瑛莉菜 羽田" userId="64c7e7a027abc1d1" providerId="LiveId" clId="{DB95A3B7-8C6D-40E7-AE4D-BB1A5E6C6D6A}" dt="2024-09-30T06:27:04.853" v="29" actId="478"/>
          <ac:picMkLst>
            <pc:docMk/>
            <pc:sldMk cId="4010063240" sldId="375"/>
            <ac:picMk id="8" creationId="{D2059E22-6C22-5164-4FBA-43A07A60CF26}"/>
          </ac:picMkLst>
        </pc:picChg>
        <pc:picChg chg="add mod">
          <ac:chgData name="瑛莉菜 羽田" userId="64c7e7a027abc1d1" providerId="LiveId" clId="{DB95A3B7-8C6D-40E7-AE4D-BB1A5E6C6D6A}" dt="2024-09-30T06:27:38.733" v="35" actId="1076"/>
          <ac:picMkLst>
            <pc:docMk/>
            <pc:sldMk cId="4010063240" sldId="375"/>
            <ac:picMk id="9" creationId="{49C0DAC0-AABD-A321-D19F-6AF5E6EF475C}"/>
          </ac:picMkLst>
        </pc:picChg>
        <pc:picChg chg="mod ord">
          <ac:chgData name="瑛莉菜 羽田" userId="64c7e7a027abc1d1" providerId="LiveId" clId="{DB95A3B7-8C6D-40E7-AE4D-BB1A5E6C6D6A}" dt="2024-09-30T06:27:47.713" v="38" actId="1076"/>
          <ac:picMkLst>
            <pc:docMk/>
            <pc:sldMk cId="4010063240" sldId="375"/>
            <ac:picMk id="41" creationId="{D6574C01-DE06-EE6E-0DDC-CDDDBE9317ED}"/>
          </ac:picMkLst>
        </pc:picChg>
      </pc:sldChg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  <pc:sldChg chg="addSp delSp modSp mod">
        <pc:chgData name="瑛莉菜 羽田" userId="64c7e7a027abc1d1" providerId="LiveId" clId="{F10590C1-6013-4158-ADEA-EE82828FF409}" dt="2024-09-30T07:00:03.086" v="68"/>
        <pc:sldMkLst>
          <pc:docMk/>
          <pc:sldMk cId="4010063240" sldId="375"/>
        </pc:sldMkLst>
        <pc:spChg chg="mod">
          <ac:chgData name="瑛莉菜 羽田" userId="64c7e7a027abc1d1" providerId="LiveId" clId="{F10590C1-6013-4158-ADEA-EE82828FF409}" dt="2024-09-30T06:57:29.953" v="4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10590C1-6013-4158-ADEA-EE82828FF409}" dt="2024-09-30T06:57:14.037" v="15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F10590C1-6013-4158-ADEA-EE82828FF409}" dt="2024-09-30T07:00:03.086" v="6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10590C1-6013-4158-ADEA-EE82828FF409}" dt="2024-09-30T06:56:53.13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10590C1-6013-4158-ADEA-EE82828FF409}" dt="2024-09-30T06:56:58.215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F10590C1-6013-4158-ADEA-EE82828FF409}" dt="2024-09-30T06:57:45.811" v="45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F10590C1-6013-4158-ADEA-EE82828FF409}" dt="2024-09-30T06:58:01.353" v="46" actId="478"/>
          <ac:picMkLst>
            <pc:docMk/>
            <pc:sldMk cId="4010063240" sldId="375"/>
            <ac:picMk id="5" creationId="{487367DD-B362-E017-A4FF-EFE5CDA476EA}"/>
          </ac:picMkLst>
        </pc:picChg>
        <pc:picChg chg="add mod">
          <ac:chgData name="瑛莉菜 羽田" userId="64c7e7a027abc1d1" providerId="LiveId" clId="{F10590C1-6013-4158-ADEA-EE82828FF409}" dt="2024-09-30T06:58:15.351" v="53" actId="1076"/>
          <ac:picMkLst>
            <pc:docMk/>
            <pc:sldMk cId="4010063240" sldId="375"/>
            <ac:picMk id="6" creationId="{75AC27C2-CA06-E574-6BAA-637C80FB5287}"/>
          </ac:picMkLst>
        </pc:picChg>
        <pc:picChg chg="del">
          <ac:chgData name="瑛莉菜 羽田" userId="64c7e7a027abc1d1" providerId="LiveId" clId="{F10590C1-6013-4158-ADEA-EE82828FF409}" dt="2024-09-30T06:58:01.825" v="47" actId="478"/>
          <ac:picMkLst>
            <pc:docMk/>
            <pc:sldMk cId="4010063240" sldId="375"/>
            <ac:picMk id="8" creationId="{50FB56FF-29BD-414F-9200-36972D9949C1}"/>
          </ac:picMkLst>
        </pc:picChg>
        <pc:picChg chg="add mod">
          <ac:chgData name="瑛莉菜 羽田" userId="64c7e7a027abc1d1" providerId="LiveId" clId="{F10590C1-6013-4158-ADEA-EE82828FF409}" dt="2024-09-30T06:59:21.700" v="56" actId="1076"/>
          <ac:picMkLst>
            <pc:docMk/>
            <pc:sldMk cId="4010063240" sldId="375"/>
            <ac:picMk id="9" creationId="{FBCA5F48-21EB-0924-68D3-B637383C8FB3}"/>
          </ac:picMkLst>
        </pc:picChg>
      </pc:sldChg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50ADD3A1-9E61-4515-A3B1-5EACEB252CD4}"/>
    <pc:docChg chg="custSel modSld">
      <pc:chgData name="瑛莉菜 羽田" userId="64c7e7a027abc1d1" providerId="LiveId" clId="{50ADD3A1-9E61-4515-A3B1-5EACEB252CD4}" dt="2024-09-30T08:21:45.469" v="95" actId="20577"/>
      <pc:docMkLst>
        <pc:docMk/>
      </pc:docMkLst>
      <pc:sldChg chg="addSp delSp modSp mod">
        <pc:chgData name="瑛莉菜 羽田" userId="64c7e7a027abc1d1" providerId="LiveId" clId="{50ADD3A1-9E61-4515-A3B1-5EACEB252CD4}" dt="2024-09-30T08:21:45.469" v="95" actId="20577"/>
        <pc:sldMkLst>
          <pc:docMk/>
          <pc:sldMk cId="4010063240" sldId="375"/>
        </pc:sldMkLst>
        <pc:spChg chg="mod">
          <ac:chgData name="瑛莉菜 羽田" userId="64c7e7a027abc1d1" providerId="LiveId" clId="{50ADD3A1-9E61-4515-A3B1-5EACEB252CD4}" dt="2024-09-30T08:21:45.469" v="9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0ADD3A1-9E61-4515-A3B1-5EACEB252CD4}" dt="2024-09-30T08:20:41.454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0ADD3A1-9E61-4515-A3B1-5EACEB252CD4}" dt="2024-09-30T08:21:23.929" v="3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50ADD3A1-9E61-4515-A3B1-5EACEB252CD4}" dt="2024-09-30T08:20:44.376" v="16" actId="478"/>
          <ac:picMkLst>
            <pc:docMk/>
            <pc:sldMk cId="4010063240" sldId="375"/>
            <ac:picMk id="5" creationId="{0A25A6ED-197D-4F2A-4447-8895F51E7F63}"/>
          </ac:picMkLst>
        </pc:picChg>
        <pc:picChg chg="add mod">
          <ac:chgData name="瑛莉菜 羽田" userId="64c7e7a027abc1d1" providerId="LiveId" clId="{50ADD3A1-9E61-4515-A3B1-5EACEB252CD4}" dt="2024-09-30T08:21:00.449" v="22" actId="1076"/>
          <ac:picMkLst>
            <pc:docMk/>
            <pc:sldMk cId="4010063240" sldId="375"/>
            <ac:picMk id="6" creationId="{C857F194-0D4A-6AD6-12A0-682C5E0A7613}"/>
          </ac:picMkLst>
        </pc:picChg>
        <pc:picChg chg="del">
          <ac:chgData name="瑛莉菜 羽田" userId="64c7e7a027abc1d1" providerId="LiveId" clId="{50ADD3A1-9E61-4515-A3B1-5EACEB252CD4}" dt="2024-09-30T08:20:44.929" v="17" actId="478"/>
          <ac:picMkLst>
            <pc:docMk/>
            <pc:sldMk cId="4010063240" sldId="375"/>
            <ac:picMk id="8" creationId="{F63CF082-09F7-0047-6BB5-20CBF650669C}"/>
          </ac:picMkLst>
        </pc:picChg>
        <pc:picChg chg="add mod">
          <ac:chgData name="瑛莉菜 羽田" userId="64c7e7a027abc1d1" providerId="LiveId" clId="{50ADD3A1-9E61-4515-A3B1-5EACEB252CD4}" dt="2024-09-30T08:21:13.381" v="25" actId="1076"/>
          <ac:picMkLst>
            <pc:docMk/>
            <pc:sldMk cId="4010063240" sldId="375"/>
            <ac:picMk id="9" creationId="{A866F4DF-4A0E-0315-7CD8-D2D42D5DACD0}"/>
          </ac:picMkLst>
        </pc:picChg>
      </pc:sldChg>
    </pc:docChg>
  </pc:docChgLst>
  <pc:docChgLst>
    <pc:chgData name="瑛莉菜 羽田" userId="64c7e7a027abc1d1" providerId="LiveId" clId="{F6872C3C-A1A0-4EC5-9919-3905AA749F1F}"/>
    <pc:docChg chg="custSel modSld">
      <pc:chgData name="瑛莉菜 羽田" userId="64c7e7a027abc1d1" providerId="LiveId" clId="{F6872C3C-A1A0-4EC5-9919-3905AA749F1F}" dt="2024-09-30T08:28:31.553" v="81"/>
      <pc:docMkLst>
        <pc:docMk/>
      </pc:docMkLst>
    </pc:docChg>
  </pc:docChgLst>
  <pc:docChgLst>
    <pc:chgData name="瑛莉菜 羽田" userId="64c7e7a027abc1d1" providerId="LiveId" clId="{6FFD63AB-0450-4C97-84FC-B108901191DF}"/>
    <pc:docChg chg="custSel modSld">
      <pc:chgData name="瑛莉菜 羽田" userId="64c7e7a027abc1d1" providerId="LiveId" clId="{6FFD63AB-0450-4C97-84FC-B108901191DF}" dt="2024-09-30T07:49:12.753" v="41" actId="1076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29AF5639-584F-4E00-96DF-DF110A773EBA}"/>
    <pc:docChg chg="custSel modSld">
      <pc:chgData name="瑛莉菜 羽田" userId="64c7e7a027abc1d1" providerId="LiveId" clId="{29AF5639-584F-4E00-96DF-DF110A773EBA}" dt="2024-09-30T07:36:35.048" v="93" actId="1076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F2507108-BC0B-4629-A514-B08FD2A5F17E}"/>
    <pc:docChg chg="custSel modSld">
      <pc:chgData name="瑛莉菜 羽田" userId="64c7e7a027abc1d1" providerId="LiveId" clId="{F2507108-BC0B-4629-A514-B08FD2A5F17E}" dt="2024-09-30T08:04:00.343" v="44" actId="1076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3EC2139D-CE80-4FDD-80CE-92ADBEBB88C5}"/>
    <pc:docChg chg="custSel modSld">
      <pc:chgData name="瑛莉菜 羽田" userId="64c7e7a027abc1d1" providerId="LiveId" clId="{3EC2139D-CE80-4FDD-80CE-92ADBEBB88C5}" dt="2024-09-30T07:25:37.210" v="45" actId="1076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16A831A9-B19E-4B2D-BB61-3A83A20DC81B}"/>
    <pc:docChg chg="custSel modSld">
      <pc:chgData name="瑛莉菜 羽田" userId="64c7e7a027abc1d1" providerId="LiveId" clId="{16A831A9-B19E-4B2D-BB61-3A83A20DC81B}" dt="2024-09-30T07:46:49.186" v="73" actId="1076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C1B0BEBD-C7F5-4B5F-B0D7-51024C884EE3}"/>
    <pc:docChg chg="custSel modSld">
      <pc:chgData name="瑛莉菜 羽田" userId="64c7e7a027abc1d1" providerId="LiveId" clId="{C1B0BEBD-C7F5-4B5F-B0D7-51024C884EE3}" dt="2024-09-30T07:23:49.673" v="64" actId="1076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  <pc:sldChg chg="addSp delSp modSp mod">
        <pc:chgData name="瑛莉菜 羽田" userId="64c7e7a027abc1d1" providerId="LiveId" clId="{5F2C22A8-1445-46EF-9893-ACBBF16488B0}" dt="2024-09-30T03:58:11.813" v="42" actId="20577"/>
        <pc:sldMkLst>
          <pc:docMk/>
          <pc:sldMk cId="4010063240" sldId="375"/>
        </pc:sldMkLst>
        <pc:spChg chg="mod">
          <ac:chgData name="瑛莉菜 羽田" userId="64c7e7a027abc1d1" providerId="LiveId" clId="{5F2C22A8-1445-46EF-9893-ACBBF16488B0}" dt="2024-09-30T03:57:52.118" v="40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F2C22A8-1445-46EF-9893-ACBBF16488B0}" dt="2024-09-30T03:58:11.813" v="4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F2C22A8-1445-46EF-9893-ACBBF16488B0}" dt="2024-09-30T03:56:44.30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F2C22A8-1445-46EF-9893-ACBBF16488B0}" dt="2024-09-30T03:56:54.88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5F2C22A8-1445-46EF-9893-ACBBF16488B0}" dt="2024-09-30T03:57:05.838" v="28" actId="478"/>
          <ac:picMkLst>
            <pc:docMk/>
            <pc:sldMk cId="4010063240" sldId="375"/>
            <ac:picMk id="5" creationId="{1429B8A2-95B4-47AC-CC6E-DC1DB42FFA28}"/>
          </ac:picMkLst>
        </pc:picChg>
        <pc:picChg chg="add mod">
          <ac:chgData name="瑛莉菜 羽田" userId="64c7e7a027abc1d1" providerId="LiveId" clId="{5F2C22A8-1445-46EF-9893-ACBBF16488B0}" dt="2024-09-30T03:57:18.202" v="34" actId="1076"/>
          <ac:picMkLst>
            <pc:docMk/>
            <pc:sldMk cId="4010063240" sldId="375"/>
            <ac:picMk id="6" creationId="{15E97EDC-24A5-C1F4-AAE9-4DD8BCF97398}"/>
          </ac:picMkLst>
        </pc:picChg>
        <pc:picChg chg="del">
          <ac:chgData name="瑛莉菜 羽田" userId="64c7e7a027abc1d1" providerId="LiveId" clId="{5F2C22A8-1445-46EF-9893-ACBBF16488B0}" dt="2024-09-30T03:57:06.306" v="29" actId="478"/>
          <ac:picMkLst>
            <pc:docMk/>
            <pc:sldMk cId="4010063240" sldId="375"/>
            <ac:picMk id="8" creationId="{7F23BB76-FCB5-3231-69E5-9513C687017D}"/>
          </ac:picMkLst>
        </pc:picChg>
        <pc:picChg chg="add mod">
          <ac:chgData name="瑛莉菜 羽田" userId="64c7e7a027abc1d1" providerId="LiveId" clId="{5F2C22A8-1445-46EF-9893-ACBBF16488B0}" dt="2024-09-30T03:57:35.318" v="39" actId="1076"/>
          <ac:picMkLst>
            <pc:docMk/>
            <pc:sldMk cId="4010063240" sldId="375"/>
            <ac:picMk id="9" creationId="{4A3D7AEF-7D01-4B37-D9C3-231741887A9E}"/>
          </ac:picMkLst>
        </pc:picChg>
      </pc:sldChg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FACD2BE6-6615-4F7E-B5F9-E3105DFD8B02}"/>
    <pc:docChg chg="custSel modSld">
      <pc:chgData name="瑛莉菜 羽田" userId="64c7e7a027abc1d1" providerId="LiveId" clId="{FACD2BE6-6615-4F7E-B5F9-E3105DFD8B02}" dt="2024-09-30T08:02:16.308" v="172" actId="1076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2E0C8E11-D2C7-468A-88D0-E5AD804A5F12}"/>
    <pc:docChg chg="custSel modSld">
      <pc:chgData name="瑛莉菜 羽田" userId="64c7e7a027abc1d1" providerId="LiveId" clId="{2E0C8E11-D2C7-468A-88D0-E5AD804A5F12}" dt="2024-09-30T07:28:53.872" v="68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  <pc:sldChg chg="addSp delSp modSp mod">
        <pc:chgData name="瑛莉菜 羽田" userId="64c7e7a027abc1d1" providerId="LiveId" clId="{4B260F1E-F2D6-4304-A8C7-5C0AA091F730}" dt="2024-09-30T07:17:59.038" v="20" actId="1076"/>
        <pc:sldMkLst>
          <pc:docMk/>
          <pc:sldMk cId="4010063240" sldId="375"/>
        </pc:sldMkLst>
        <pc:spChg chg="mod">
          <ac:chgData name="瑛莉菜 羽田" userId="64c7e7a027abc1d1" providerId="LiveId" clId="{4B260F1E-F2D6-4304-A8C7-5C0AA091F730}" dt="2024-09-30T07:16:46.204" v="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4B260F1E-F2D6-4304-A8C7-5C0AA091F730}" dt="2024-09-30T07:17:20.693" v="10"/>
          <ac:spMkLst>
            <pc:docMk/>
            <pc:sldMk cId="4010063240" sldId="375"/>
            <ac:spMk id="14" creationId="{4C1CE79F-7A8C-E943-C2CD-9B9D895545B4}"/>
          </ac:spMkLst>
        </pc:spChg>
        <pc:picChg chg="add mod">
          <ac:chgData name="瑛莉菜 羽田" userId="64c7e7a027abc1d1" providerId="LiveId" clId="{4B260F1E-F2D6-4304-A8C7-5C0AA091F730}" dt="2024-09-30T07:17:43.173" v="15" actId="1076"/>
          <ac:picMkLst>
            <pc:docMk/>
            <pc:sldMk cId="4010063240" sldId="375"/>
            <ac:picMk id="5" creationId="{61D1F2AD-641B-D0E5-FD3C-D4D70E10976C}"/>
          </ac:picMkLst>
        </pc:picChg>
        <pc:picChg chg="del">
          <ac:chgData name="瑛莉菜 羽田" userId="64c7e7a027abc1d1" providerId="LiveId" clId="{4B260F1E-F2D6-4304-A8C7-5C0AA091F730}" dt="2024-09-30T07:17:23.567" v="11" actId="478"/>
          <ac:picMkLst>
            <pc:docMk/>
            <pc:sldMk cId="4010063240" sldId="375"/>
            <ac:picMk id="6" creationId="{75AC27C2-CA06-E574-6BAA-637C80FB5287}"/>
          </ac:picMkLst>
        </pc:picChg>
        <pc:picChg chg="add mod">
          <ac:chgData name="瑛莉菜 羽田" userId="64c7e7a027abc1d1" providerId="LiveId" clId="{4B260F1E-F2D6-4304-A8C7-5C0AA091F730}" dt="2024-09-30T07:17:59.038" v="20" actId="1076"/>
          <ac:picMkLst>
            <pc:docMk/>
            <pc:sldMk cId="4010063240" sldId="375"/>
            <ac:picMk id="8" creationId="{361B175A-856A-E22E-0A0E-9D2BE8489109}"/>
          </ac:picMkLst>
        </pc:picChg>
        <pc:picChg chg="del">
          <ac:chgData name="瑛莉菜 羽田" userId="64c7e7a027abc1d1" providerId="LiveId" clId="{4B260F1E-F2D6-4304-A8C7-5C0AA091F730}" dt="2024-09-30T07:17:24.486" v="12" actId="478"/>
          <ac:picMkLst>
            <pc:docMk/>
            <pc:sldMk cId="4010063240" sldId="375"/>
            <ac:picMk id="9" creationId="{FBCA5F48-21EB-0924-68D3-B637383C8FB3}"/>
          </ac:picMkLst>
        </pc:picChg>
      </pc:sldChg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DF90A04B-D590-42EC-9F64-50297582F14B}"/>
    <pc:docChg chg="custSel modSld">
      <pc:chgData name="瑛莉菜 羽田" userId="64c7e7a027abc1d1" providerId="LiveId" clId="{DF90A04B-D590-42EC-9F64-50297582F14B}" dt="2024-09-30T08:35:49.216" v="83" actId="1076"/>
      <pc:docMkLst>
        <pc:docMk/>
      </pc:docMkLst>
      <pc:sldChg chg="addSp delSp modSp mod">
        <pc:chgData name="瑛莉菜 羽田" userId="64c7e7a027abc1d1" providerId="LiveId" clId="{DF90A04B-D590-42EC-9F64-50297582F14B}" dt="2024-09-30T08:35:49.216" v="83" actId="1076"/>
        <pc:sldMkLst>
          <pc:docMk/>
          <pc:sldMk cId="4010063240" sldId="375"/>
        </pc:sldMkLst>
        <pc:spChg chg="mod">
          <ac:chgData name="瑛莉菜 羽田" userId="64c7e7a027abc1d1" providerId="LiveId" clId="{DF90A04B-D590-42EC-9F64-50297582F14B}" dt="2024-09-30T08:35:00.025" v="7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F90A04B-D590-42EC-9F64-50297582F14B}" dt="2024-09-30T08:29:11.007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F90A04B-D590-42EC-9F64-50297582F14B}" dt="2024-09-30T08:32:56.472" v="26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F90A04B-D590-42EC-9F64-50297582F14B}" dt="2024-09-30T08:35:20.204" v="74" actId="478"/>
          <ac:picMkLst>
            <pc:docMk/>
            <pc:sldMk cId="4010063240" sldId="375"/>
            <ac:picMk id="5" creationId="{81D6D676-60EA-066B-F23D-352DB22B2278}"/>
          </ac:picMkLst>
        </pc:picChg>
        <pc:picChg chg="add mod">
          <ac:chgData name="瑛莉菜 羽田" userId="64c7e7a027abc1d1" providerId="LiveId" clId="{DF90A04B-D590-42EC-9F64-50297582F14B}" dt="2024-09-30T08:35:34.659" v="80" actId="1076"/>
          <ac:picMkLst>
            <pc:docMk/>
            <pc:sldMk cId="4010063240" sldId="375"/>
            <ac:picMk id="6" creationId="{0660FD94-E7C1-70FB-5BE8-CD089AAA3296}"/>
          </ac:picMkLst>
        </pc:picChg>
        <pc:picChg chg="del">
          <ac:chgData name="瑛莉菜 羽田" userId="64c7e7a027abc1d1" providerId="LiveId" clId="{DF90A04B-D590-42EC-9F64-50297582F14B}" dt="2024-09-30T08:35:20.787" v="75" actId="478"/>
          <ac:picMkLst>
            <pc:docMk/>
            <pc:sldMk cId="4010063240" sldId="375"/>
            <ac:picMk id="8" creationId="{C72433FB-F610-F5C4-DD73-779FFB7F11A4}"/>
          </ac:picMkLst>
        </pc:picChg>
        <pc:picChg chg="add mod">
          <ac:chgData name="瑛莉菜 羽田" userId="64c7e7a027abc1d1" providerId="LiveId" clId="{DF90A04B-D590-42EC-9F64-50297582F14B}" dt="2024-09-30T08:35:49.216" v="83" actId="1076"/>
          <ac:picMkLst>
            <pc:docMk/>
            <pc:sldMk cId="4010063240" sldId="375"/>
            <ac:picMk id="9" creationId="{74BE75F9-C279-171F-8209-6CF5A3750C55}"/>
          </ac:picMkLst>
        </pc:picChg>
      </pc:sldChg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厚手コットンベーシックトート（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H370×W360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W240×H200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                                   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L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W260×H240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熱転写印刷範囲：最大サイズ：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W260×H240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　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422541" y="5876887"/>
            <a:ext cx="5807017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生地の目が詰まった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5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オンスの生地は、中に書類やカタログなどを入れても透けにくく、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ソフトな生地感で持ち歩きにも便利です。</a:t>
            </a:r>
            <a:endParaRPr lang="en-US" altLang="ja-JP" sz="1000" b="0" i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en-US" altLang="ja-JP" sz="1000" b="0" i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A4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サイズがぴったり入るマチなしタイプは、ノベルティの定番商品のバッグとなっており、展示会の資料配布やライブ物販、エコバッグと幅広い用途でお使い頂けます。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41" name="図 40">
            <a:extLst>
              <a:ext uri="{FF2B5EF4-FFF2-40B4-BE49-F238E27FC236}">
                <a16:creationId xmlns:a16="http://schemas.microsoft.com/office/drawing/2014/main" id="{D6574C01-DE06-EE6E-0DDC-CDDDBE9317ED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5187342" y="2284602"/>
            <a:ext cx="756590" cy="756590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4798" y="1891511"/>
            <a:ext cx="397586" cy="677139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0660FD94-E7C1-70FB-5BE8-CD089AAA3296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540038" y="1044029"/>
            <a:ext cx="3205957" cy="2092179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74BE75F9-C279-171F-8209-6CF5A3750C55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3882852" y="1458440"/>
            <a:ext cx="1774597" cy="3379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19144</TotalTime>
  <Words>226</Words>
  <Application>Microsoft Office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2024-09-30T08:36:00Z</dcterms:modified>
</cp:coreProperties>
</file>