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  <p1510:client id="{F2885D0C-3BEF-4249-9B13-46DFE6DDCAC4}" v="4" dt="2024-10-21T07:54:21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  <pc:sldChg chg="addSp delSp modSp mod">
        <pc:chgData name="瑛莉菜 羽田" userId="64c7e7a027abc1d1" providerId="LiveId" clId="{8FAA4852-4404-454F-BF9F-A5BF6DBC3589}" dt="2024-10-21T08:01:09.440" v="39" actId="1076"/>
        <pc:sldMkLst>
          <pc:docMk/>
          <pc:sldMk cId="4010063240" sldId="375"/>
        </pc:sldMkLst>
        <pc:spChg chg="mod">
          <ac:chgData name="瑛莉菜 羽田" userId="64c7e7a027abc1d1" providerId="LiveId" clId="{8FAA4852-4404-454F-BF9F-A5BF6DBC3589}" dt="2024-10-21T07:59:15.151" v="2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FAA4852-4404-454F-BF9F-A5BF6DBC3589}" dt="2024-10-21T07:58:29.726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AA4852-4404-454F-BF9F-A5BF6DBC3589}" dt="2024-10-21T07:59:45.752" v="2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AA4852-4404-454F-BF9F-A5BF6DBC3589}" dt="2024-10-21T07:57:23.195" v="1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FAA4852-4404-454F-BF9F-A5BF6DBC3589}" dt="2024-10-21T07:59:07.329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FAA4852-4404-454F-BF9F-A5BF6DBC3589}" dt="2024-10-21T07:59:48.088" v="30" actId="478"/>
          <ac:picMkLst>
            <pc:docMk/>
            <pc:sldMk cId="4010063240" sldId="375"/>
            <ac:picMk id="5" creationId="{5E941EFB-45AA-696E-5E6A-04570C2FAA21}"/>
          </ac:picMkLst>
        </pc:picChg>
        <pc:picChg chg="add mod">
          <ac:chgData name="瑛莉菜 羽田" userId="64c7e7a027abc1d1" providerId="LiveId" clId="{8FAA4852-4404-454F-BF9F-A5BF6DBC3589}" dt="2024-10-21T08:01:09.440" v="39" actId="1076"/>
          <ac:picMkLst>
            <pc:docMk/>
            <pc:sldMk cId="4010063240" sldId="375"/>
            <ac:picMk id="6" creationId="{77075633-F285-8158-9875-CAEB2DE522BB}"/>
          </ac:picMkLst>
        </pc:picChg>
        <pc:picChg chg="del mod">
          <ac:chgData name="瑛莉菜 羽田" userId="64c7e7a027abc1d1" providerId="LiveId" clId="{8FAA4852-4404-454F-BF9F-A5BF6DBC3589}" dt="2024-10-21T07:59:48.636" v="32" actId="478"/>
          <ac:picMkLst>
            <pc:docMk/>
            <pc:sldMk cId="4010063240" sldId="375"/>
            <ac:picMk id="8" creationId="{ED66FC98-2208-6957-21D0-E610E466AC95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ベーシックスクエアポーチ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H100×W170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62134" y="5886351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しっかりと自立するポリエステル素材のポーチです。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内側にポケットがついており、たっぷり入る大容量なので、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コスメポーチからトラベル用の小物入れなど、幅広くお使い頂けます。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7075633-F285-8158-9875-CAEB2DE522B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336847" y="1046787"/>
            <a:ext cx="3715419" cy="359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19869</TotalTime>
  <Words>163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2024-10-21T08:01:10Z</dcterms:modified>
</cp:coreProperties>
</file>