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D15757A-49C3-47F3-B1E7-1F56333D4859}" v="22" dt="2024-09-30T03:09:55.370"/>
    <p1510:client id="{0E6B5A77-CBA4-41AD-8DFB-21ECC5DD41A4}" v="8" dt="2024-09-30T08:52:44.676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3CC4152-B6BF-4889-8D22-E42D252B7DAA}" v="6" dt="2024-09-30T03:24:32.273"/>
    <p1510:client id="{54E85872-48D2-46F6-A56C-A7ACD040FD6B}" v="18" dt="2024-09-30T03:28:02.266"/>
    <p1510:client id="{55478431-91E2-4E8E-9519-8AFEE29E3938}" v="23" dt="2024-09-30T08:41:41.309"/>
    <p1510:client id="{6618900A-CDDD-4DC9-A7CB-17BBE1F76EF7}" v="4" dt="2024-09-30T06:32:31.945"/>
    <p1510:client id="{681BC7FD-D9C7-468F-A0EB-CB376265DF10}" v="2" dt="2024-10-01T02:30:27.808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B6F5E2E-6DA3-4901-84D2-C5006C5B3082}" v="24" dt="2024-09-30T08:18:13.625"/>
    <p1510:client id="{C8877DA5-71BF-471F-A46C-76B2DD414CEB}" v="8" dt="2024-09-30T04:30:46.031"/>
    <p1510:client id="{D72A3F0C-49EA-4079-90C8-A1AFA66E13E7}" v="8" dt="2024-09-30T08:54:51.014"/>
    <p1510:client id="{D9829D21-62E4-42A6-A63D-EE0DFEDB28D8}" v="10" dt="2024-09-30T03:29:59.038"/>
    <p1510:client id="{DDE88A06-69EC-4B8F-A302-2393E8F55103}" v="2" dt="2024-09-30T08:36:54.449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  <pc:sldChg chg="addSp delSp modSp mod">
        <pc:chgData name="瑛莉菜 羽田" userId="64c7e7a027abc1d1" providerId="LiveId" clId="{CCF569B7-473D-4CC9-B97B-101E6A14F462}" dt="2024-10-01T02:38:24.557" v="62" actId="1076"/>
        <pc:sldMkLst>
          <pc:docMk/>
          <pc:sldMk cId="4010063240" sldId="375"/>
        </pc:sldMkLst>
        <pc:spChg chg="mod">
          <ac:chgData name="瑛莉菜 羽田" userId="64c7e7a027abc1d1" providerId="LiveId" clId="{CCF569B7-473D-4CC9-B97B-101E6A14F462}" dt="2024-10-01T02:37:59.189" v="5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CF569B7-473D-4CC9-B97B-101E6A14F462}" dt="2024-10-01T02:38:12.503" v="61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CF569B7-473D-4CC9-B97B-101E6A14F462}" dt="2024-10-01T02:36:00.76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CF569B7-473D-4CC9-B97B-101E6A14F462}" dt="2024-10-01T02:37:42.698" v="5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CF569B7-473D-4CC9-B97B-101E6A14F462}" dt="2024-10-01T02:36:28.591" v="24" actId="1076"/>
          <ac:picMkLst>
            <pc:docMk/>
            <pc:sldMk cId="4010063240" sldId="375"/>
            <ac:picMk id="5" creationId="{C67C8737-03C7-87BB-8A50-8B1B67026EEE}"/>
          </ac:picMkLst>
        </pc:picChg>
        <pc:picChg chg="del">
          <ac:chgData name="瑛莉菜 羽田" userId="64c7e7a027abc1d1" providerId="LiveId" clId="{CCF569B7-473D-4CC9-B97B-101E6A14F462}" dt="2024-10-01T02:36:10.831" v="18" actId="478"/>
          <ac:picMkLst>
            <pc:docMk/>
            <pc:sldMk cId="4010063240" sldId="375"/>
            <ac:picMk id="6" creationId="{A857C26E-7CB8-325A-8FAB-2C2D2C614237}"/>
          </ac:picMkLst>
        </pc:picChg>
        <pc:picChg chg="del">
          <ac:chgData name="瑛莉菜 羽田" userId="64c7e7a027abc1d1" providerId="LiveId" clId="{CCF569B7-473D-4CC9-B97B-101E6A14F462}" dt="2024-10-01T02:36:11.322" v="19" actId="478"/>
          <ac:picMkLst>
            <pc:docMk/>
            <pc:sldMk cId="4010063240" sldId="375"/>
            <ac:picMk id="8" creationId="{3F6097E6-5971-2D9B-D5F8-F91AE6F3DEAC}"/>
          </ac:picMkLst>
        </pc:picChg>
        <pc:picChg chg="add mod">
          <ac:chgData name="瑛莉菜 羽田" userId="64c7e7a027abc1d1" providerId="LiveId" clId="{CCF569B7-473D-4CC9-B97B-101E6A14F462}" dt="2024-10-01T02:36:50.667" v="30" actId="1076"/>
          <ac:picMkLst>
            <pc:docMk/>
            <pc:sldMk cId="4010063240" sldId="375"/>
            <ac:picMk id="9" creationId="{269C2129-8A7A-B39B-F64B-659F882AC120}"/>
          </ac:picMkLst>
        </pc:picChg>
        <pc:picChg chg="add mod">
          <ac:chgData name="瑛莉菜 羽田" userId="64c7e7a027abc1d1" providerId="LiveId" clId="{CCF569B7-473D-4CC9-B97B-101E6A14F462}" dt="2024-10-01T02:37:18.683" v="37" actId="1076"/>
          <ac:picMkLst>
            <pc:docMk/>
            <pc:sldMk cId="4010063240" sldId="375"/>
            <ac:picMk id="54" creationId="{E8A78125-A782-E3BA-DD12-1222B4D037FB}"/>
          </ac:picMkLst>
        </pc:picChg>
        <pc:picChg chg="add mod">
          <ac:chgData name="瑛莉菜 羽田" userId="64c7e7a027abc1d1" providerId="LiveId" clId="{CCF569B7-473D-4CC9-B97B-101E6A14F462}" dt="2024-10-01T02:38:24.557" v="62" actId="1076"/>
          <ac:picMkLst>
            <pc:docMk/>
            <pc:sldMk cId="4010063240" sldId="375"/>
            <ac:picMk id="56" creationId="{29FC40B5-F478-3CD5-96E2-B539176D4CFF}"/>
          </ac:picMkLst>
        </pc:picChg>
      </pc:sldChg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  <pc:sldChg chg="addSp delSp modSp mod">
        <pc:chgData name="瑛莉菜 羽田" userId="64c7e7a027abc1d1" providerId="LiveId" clId="{0E6B5A77-CBA4-41AD-8DFB-21ECC5DD41A4}" dt="2024-09-30T08:53:20.081" v="59" actId="1076"/>
        <pc:sldMkLst>
          <pc:docMk/>
          <pc:sldMk cId="4010063240" sldId="375"/>
        </pc:sldMkLst>
        <pc:spChg chg="mod">
          <ac:chgData name="瑛莉菜 羽田" userId="64c7e7a027abc1d1" providerId="LiveId" clId="{0E6B5A77-CBA4-41AD-8DFB-21ECC5DD41A4}" dt="2024-09-30T08:52:44.676" v="4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E6B5A77-CBA4-41AD-8DFB-21ECC5DD41A4}" dt="2024-09-30T08:52:30.072" v="3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E6B5A77-CBA4-41AD-8DFB-21ECC5DD41A4}" dt="2024-09-30T08:52:16.18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E6B5A77-CBA4-41AD-8DFB-21ECC5DD41A4}" dt="2024-09-30T08:52:22.239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E6B5A77-CBA4-41AD-8DFB-21ECC5DD41A4}" dt="2024-09-30T08:53:06.648" v="56" actId="1076"/>
          <ac:picMkLst>
            <pc:docMk/>
            <pc:sldMk cId="4010063240" sldId="375"/>
            <ac:picMk id="5" creationId="{C1FE509D-C4E6-7460-EE7B-D783763ADA1A}"/>
          </ac:picMkLst>
        </pc:picChg>
        <pc:picChg chg="del">
          <ac:chgData name="瑛莉菜 羽田" userId="64c7e7a027abc1d1" providerId="LiveId" clId="{0E6B5A77-CBA4-41AD-8DFB-21ECC5DD41A4}" dt="2024-09-30T08:52:55.594" v="50" actId="478"/>
          <ac:picMkLst>
            <pc:docMk/>
            <pc:sldMk cId="4010063240" sldId="375"/>
            <ac:picMk id="6" creationId="{15CE88D8-3E25-22F0-B5C8-796BD834D11A}"/>
          </ac:picMkLst>
        </pc:picChg>
        <pc:picChg chg="del">
          <ac:chgData name="瑛莉菜 羽田" userId="64c7e7a027abc1d1" providerId="LiveId" clId="{0E6B5A77-CBA4-41AD-8DFB-21ECC5DD41A4}" dt="2024-09-30T08:52:56" v="51" actId="478"/>
          <ac:picMkLst>
            <pc:docMk/>
            <pc:sldMk cId="4010063240" sldId="375"/>
            <ac:picMk id="8" creationId="{64208E50-EAAD-C7EE-95D4-8F5A36F9B4F0}"/>
          </ac:picMkLst>
        </pc:picChg>
        <pc:picChg chg="add mod">
          <ac:chgData name="瑛莉菜 羽田" userId="64c7e7a027abc1d1" providerId="LiveId" clId="{0E6B5A77-CBA4-41AD-8DFB-21ECC5DD41A4}" dt="2024-09-30T08:53:20.081" v="59" actId="1076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  <pc:sldChg chg="addSp delSp modSp mod">
        <pc:chgData name="瑛莉菜 羽田" userId="64c7e7a027abc1d1" providerId="LiveId" clId="{824889C9-CE39-4412-965D-E47E8D391F90}" dt="2024-09-30T08:47:57.723" v="90" actId="1076"/>
        <pc:sldMkLst>
          <pc:docMk/>
          <pc:sldMk cId="4010063240" sldId="375"/>
        </pc:sldMkLst>
        <pc:spChg chg="mod">
          <ac:chgData name="瑛莉菜 羽田" userId="64c7e7a027abc1d1" providerId="LiveId" clId="{824889C9-CE39-4412-965D-E47E8D391F90}" dt="2024-09-30T08:47:11.023" v="8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4889C9-CE39-4412-965D-E47E8D391F90}" dt="2024-09-30T08:46:35.01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4889C9-CE39-4412-965D-E47E8D391F90}" dt="2024-09-30T08:46:43.919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24889C9-CE39-4412-965D-E47E8D391F90}" dt="2024-09-30T08:47:57.723" v="90" actId="1076"/>
          <ac:picMkLst>
            <pc:docMk/>
            <pc:sldMk cId="4010063240" sldId="375"/>
            <ac:picMk id="5" creationId="{30010655-DBB3-7EB1-B2BA-C63886E9B181}"/>
          </ac:picMkLst>
        </pc:picChg>
        <pc:picChg chg="del">
          <ac:chgData name="瑛莉菜 羽田" userId="64c7e7a027abc1d1" providerId="LiveId" clId="{824889C9-CE39-4412-965D-E47E8D391F90}" dt="2024-09-30T08:47:31.897" v="81" actId="478"/>
          <ac:picMkLst>
            <pc:docMk/>
            <pc:sldMk cId="4010063240" sldId="375"/>
            <ac:picMk id="6" creationId="{0025A2F8-68DF-3684-37B9-79F63BAC2161}"/>
          </ac:picMkLst>
        </pc:picChg>
        <pc:picChg chg="del">
          <ac:chgData name="瑛莉菜 羽田" userId="64c7e7a027abc1d1" providerId="LiveId" clId="{824889C9-CE39-4412-965D-E47E8D391F90}" dt="2024-09-30T08:47:32.496" v="82" actId="478"/>
          <ac:picMkLst>
            <pc:docMk/>
            <pc:sldMk cId="4010063240" sldId="375"/>
            <ac:picMk id="9" creationId="{B2071E39-C865-1B33-F401-AAD981FC8C5A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  <pc:sldChg chg="addSp delSp modSp mod">
        <pc:chgData name="瑛莉菜 羽田" userId="64c7e7a027abc1d1" providerId="LiveId" clId="{C6E787C0-086E-4C97-8D0D-2C5C1FB3EE9D}" dt="2024-10-01T02:34:57.585" v="44"/>
        <pc:sldMkLst>
          <pc:docMk/>
          <pc:sldMk cId="4010063240" sldId="375"/>
        </pc:sldMkLst>
        <pc:spChg chg="mod">
          <ac:chgData name="瑛莉菜 羽田" userId="64c7e7a027abc1d1" providerId="LiveId" clId="{C6E787C0-086E-4C97-8D0D-2C5C1FB3EE9D}" dt="2024-10-01T02:34:26.860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6E787C0-086E-4C97-8D0D-2C5C1FB3EE9D}" dt="2024-10-01T02:34:57.585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E787C0-086E-4C97-8D0D-2C5C1FB3EE9D}" dt="2024-10-01T02:33:20.727" v="2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E787C0-086E-4C97-8D0D-2C5C1FB3EE9D}" dt="2024-10-01T02:34:09.594" v="3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6E787C0-086E-4C97-8D0D-2C5C1FB3EE9D}" dt="2024-10-01T02:33:26.278" v="21" actId="478"/>
          <ac:picMkLst>
            <pc:docMk/>
            <pc:sldMk cId="4010063240" sldId="375"/>
            <ac:picMk id="5" creationId="{27EDF2D2-A1DA-50C8-1919-AFF9645EC82B}"/>
          </ac:picMkLst>
        </pc:picChg>
        <pc:picChg chg="add mod">
          <ac:chgData name="瑛莉菜 羽田" userId="64c7e7a027abc1d1" providerId="LiveId" clId="{C6E787C0-086E-4C97-8D0D-2C5C1FB3EE9D}" dt="2024-10-01T02:33:45.106" v="30" actId="1076"/>
          <ac:picMkLst>
            <pc:docMk/>
            <pc:sldMk cId="4010063240" sldId="375"/>
            <ac:picMk id="6" creationId="{A857C26E-7CB8-325A-8FAB-2C2D2C614237}"/>
          </ac:picMkLst>
        </pc:picChg>
        <pc:picChg chg="add mod">
          <ac:chgData name="瑛莉菜 羽田" userId="64c7e7a027abc1d1" providerId="LiveId" clId="{C6E787C0-086E-4C97-8D0D-2C5C1FB3EE9D}" dt="2024-10-01T02:34:03.071" v="33" actId="1076"/>
          <ac:picMkLst>
            <pc:docMk/>
            <pc:sldMk cId="4010063240" sldId="375"/>
            <ac:picMk id="8" creationId="{3F6097E6-5971-2D9B-D5F8-F91AE6F3DEAC}"/>
          </ac:picMkLst>
        </pc:picChg>
        <pc:picChg chg="del">
          <ac:chgData name="瑛莉菜 羽田" userId="64c7e7a027abc1d1" providerId="LiveId" clId="{C6E787C0-086E-4C97-8D0D-2C5C1FB3EE9D}" dt="2024-10-01T02:33:26.754" v="22" actId="478"/>
          <ac:picMkLst>
            <pc:docMk/>
            <pc:sldMk cId="4010063240" sldId="375"/>
            <ac:picMk id="9" creationId="{FD014804-5799-CA31-4B7B-BCA66212DD61}"/>
          </ac:picMkLst>
        </pc:picChg>
        <pc:picChg chg="del">
          <ac:chgData name="瑛莉菜 羽田" userId="64c7e7a027abc1d1" providerId="LiveId" clId="{C6E787C0-086E-4C97-8D0D-2C5C1FB3EE9D}" dt="2024-10-01T02:33:27.150" v="23" actId="478"/>
          <ac:picMkLst>
            <pc:docMk/>
            <pc:sldMk cId="4010063240" sldId="375"/>
            <ac:picMk id="54" creationId="{1B7D2A8F-2864-ABE4-BDE9-396A1EF00D30}"/>
          </ac:picMkLst>
        </pc:picChg>
        <pc:picChg chg="del">
          <ac:chgData name="瑛莉菜 羽田" userId="64c7e7a027abc1d1" providerId="LiveId" clId="{C6E787C0-086E-4C97-8D0D-2C5C1FB3EE9D}" dt="2024-10-01T02:33:27.486" v="24" actId="478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40131" y="5879066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オーガニックコットンを使用したフラットタイプのバッグです。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オーガニックコットンは有機農法によって栽培されるため、地球にやさしい素材として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様々な商品に使用されています。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67C8737-03C7-87BB-8A50-8B1B67026EE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09850" y="950504"/>
            <a:ext cx="1369221" cy="173516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69C2129-8A7A-B39B-F64B-659F882AC12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892007" y="989223"/>
            <a:ext cx="1393958" cy="1671119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E8A78125-A782-E3BA-DD12-1222B4D037F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123950" y="2669186"/>
            <a:ext cx="1391026" cy="1712674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29FC40B5-F478-3CD5-96E2-B539176D4CFF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303338" y="1687023"/>
            <a:ext cx="2197717" cy="243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19172</TotalTime>
  <Words>192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2024-10-01T02:38:26Z</dcterms:modified>
</cp:coreProperties>
</file>