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E3412F-4B63-4FCE-B839-4262DFCB1081}" v="43" dt="2024-09-30T08:44:42.233"/>
    <p1510:client id="{047C4EED-1BD8-497C-AC49-ED84F63ECDAF}" v="8" dt="2024-09-30T06:19:53.590"/>
    <p1510:client id="{0D15757A-49C3-47F3-B1E7-1F56333D4859}" v="22" dt="2024-09-30T03:09:55.370"/>
    <p1510:client id="{0E6B5A77-CBA4-41AD-8DFB-21ECC5DD41A4}" v="8" dt="2024-09-30T08:52:44.676"/>
    <p1510:client id="{1067D38F-754B-417D-973D-0E4C5B5952C4}" v="6" dt="2024-09-30T06:45:54.075"/>
    <p1510:client id="{2382F82F-1879-4428-9BC3-3070499E849F}" v="34" dt="2024-09-30T07:31:44.869"/>
    <p1510:client id="{29AF5639-584F-4E00-96DF-DF110A773EBA}" v="4" dt="2024-09-30T07:34:07.629"/>
    <p1510:client id="{47CA1637-BA46-4902-8406-BFF438926D09}" v="12" dt="2024-09-30T06:25:59.223"/>
    <p1510:client id="{50ADD3A1-9E61-4515-A3B1-5EACEB252CD4}" v="26" dt="2024-09-30T08:21:44.590"/>
    <p1510:client id="{53CC4152-B6BF-4889-8D22-E42D252B7DAA}" v="6" dt="2024-09-30T03:24:32.273"/>
    <p1510:client id="{54E85872-48D2-46F6-A56C-A7ACD040FD6B}" v="18" dt="2024-09-30T03:28:02.266"/>
    <p1510:client id="{55478431-91E2-4E8E-9519-8AFEE29E3938}" v="23" dt="2024-09-30T08:41:41.309"/>
    <p1510:client id="{6618900A-CDDD-4DC9-A7CB-17BBE1F76EF7}" v="4" dt="2024-09-30T06:32:31.945"/>
    <p1510:client id="{681BC7FD-D9C7-468F-A0EB-CB376265DF10}" v="2" dt="2024-10-01T02:30:27.808"/>
    <p1510:client id="{824889C9-CE39-4412-965D-E47E8D391F90}" v="24" dt="2024-09-30T08:47:11.023"/>
    <p1510:client id="{84AA710D-2D8A-40EE-B696-4848F6404808}" v="8" dt="2024-09-30T06:37:57.266"/>
    <p1510:client id="{91D05EAA-7144-4DC3-91E3-17C95BCB8503}" v="2" dt="2024-09-30T04:37:48.470"/>
    <p1510:client id="{ACB9AC37-1F0B-4AB7-8D47-8709BED0059D}" v="12" dt="2024-09-30T08:50:34.058"/>
    <p1510:client id="{BB6F5E2E-6DA3-4901-84D2-C5006C5B3082}" v="24" dt="2024-09-30T08:18:13.625"/>
    <p1510:client id="{C8877DA5-71BF-471F-A46C-76B2DD414CEB}" v="8" dt="2024-09-30T04:30:46.031"/>
    <p1510:client id="{D72A3F0C-49EA-4079-90C8-A1AFA66E13E7}" v="8" dt="2024-09-30T08:54:51.014"/>
    <p1510:client id="{D9829D21-62E4-42A6-A63D-EE0DFEDB28D8}" v="10" dt="2024-09-30T03:29:59.038"/>
    <p1510:client id="{DDE88A06-69EC-4B8F-A302-2393E8F55103}" v="2" dt="2024-09-30T08:36:54.449"/>
    <p1510:client id="{E23D076B-A2ED-477B-B957-D2C0E388681A}" v="2" dt="2024-09-30T03:55:13.966"/>
    <p1510:client id="{F10590C1-6013-4158-ADEA-EE82828FF409}" v="4" dt="2024-09-30T07:00:03.086"/>
    <p1510:client id="{F543EEE5-088D-494D-9649-B3A1D430AFBA}" v="8" dt="2024-09-30T03:32:37.390"/>
    <p1510:client id="{F7A7AC9C-77D1-4846-A97B-6D5302F21645}" v="3" dt="2024-09-30T02:54:19.810"/>
    <p1510:client id="{FACD2BE6-6615-4F7E-B5F9-E3105DFD8B02}" v="20" dt="2024-09-30T08:02:11.8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sldChg chg="addSp delSp modSp mod">
        <pc:chgData name="瑛莉菜 羽田" userId="64c7e7a027abc1d1" providerId="LiveId" clId="{E97B9431-2BC2-4E27-8717-93BF645492E4}" dt="2024-10-01T02:44:44.166" v="69" actId="1076"/>
        <pc:sldMkLst>
          <pc:docMk/>
          <pc:sldMk cId="4010063240" sldId="375"/>
        </pc:sldMkLst>
        <pc:spChg chg="mod">
          <ac:chgData name="瑛莉菜 羽田" userId="64c7e7a027abc1d1" providerId="LiveId" clId="{E97B9431-2BC2-4E27-8717-93BF645492E4}" dt="2024-10-01T02:42:32.266" v="33"/>
          <ac:spMkLst>
            <pc:docMk/>
            <pc:sldMk cId="4010063240" sldId="375"/>
            <ac:spMk id="2" creationId="{9C6C646A-4932-0ED0-0A88-228322997931}"/>
          </ac:spMkLst>
        </pc:spChg>
        <pc:spChg chg="mod">
          <ac:chgData name="瑛莉菜 羽田" userId="64c7e7a027abc1d1" providerId="LiveId" clId="{E97B9431-2BC2-4E27-8717-93BF645492E4}" dt="2024-10-01T02:43:08.709" v="39" actId="1076"/>
          <ac:spMkLst>
            <pc:docMk/>
            <pc:sldMk cId="4010063240" sldId="375"/>
            <ac:spMk id="14" creationId="{4C1CE79F-7A8C-E943-C2CD-9B9D895545B4}"/>
          </ac:spMkLst>
        </pc:spChg>
        <pc:spChg chg="mod">
          <ac:chgData name="瑛莉菜 羽田" userId="64c7e7a027abc1d1" providerId="LiveId" clId="{E97B9431-2BC2-4E27-8717-93BF645492E4}" dt="2024-10-01T02:42:15.695" v="22" actId="20577"/>
          <ac:spMkLst>
            <pc:docMk/>
            <pc:sldMk cId="4010063240" sldId="375"/>
            <ac:spMk id="23" creationId="{00000000-0000-0000-0000-000000000000}"/>
          </ac:spMkLst>
        </pc:spChg>
        <pc:spChg chg="mod">
          <ac:chgData name="瑛莉菜 羽田" userId="64c7e7a027abc1d1" providerId="LiveId" clId="{E97B9431-2BC2-4E27-8717-93BF645492E4}" dt="2024-10-01T02:42:22.074" v="32"/>
          <ac:spMkLst>
            <pc:docMk/>
            <pc:sldMk cId="4010063240" sldId="375"/>
            <ac:spMk id="65" creationId="{00000000-0000-0000-0000-000000000000}"/>
          </ac:spMkLst>
        </pc:spChg>
        <pc:picChg chg="add mod">
          <ac:chgData name="瑛莉菜 羽田" userId="64c7e7a027abc1d1" providerId="LiveId" clId="{E97B9431-2BC2-4E27-8717-93BF645492E4}" dt="2024-10-01T02:43:33.024" v="47" actId="1076"/>
          <ac:picMkLst>
            <pc:docMk/>
            <pc:sldMk cId="4010063240" sldId="375"/>
            <ac:picMk id="5" creationId="{62FB27E1-B9F5-34CA-8D48-B909224B9E32}"/>
          </ac:picMkLst>
        </pc:picChg>
        <pc:picChg chg="del">
          <ac:chgData name="瑛莉菜 羽田" userId="64c7e7a027abc1d1" providerId="LiveId" clId="{E97B9431-2BC2-4E27-8717-93BF645492E4}" dt="2024-10-01T02:43:14.944" v="40" actId="478"/>
          <ac:picMkLst>
            <pc:docMk/>
            <pc:sldMk cId="4010063240" sldId="375"/>
            <ac:picMk id="6" creationId="{B5934522-BC2B-9597-9E2B-14D5D4C42CA3}"/>
          </ac:picMkLst>
        </pc:picChg>
        <pc:picChg chg="del">
          <ac:chgData name="瑛莉菜 羽田" userId="64c7e7a027abc1d1" providerId="LiveId" clId="{E97B9431-2BC2-4E27-8717-93BF645492E4}" dt="2024-10-01T02:43:16.163" v="41" actId="478"/>
          <ac:picMkLst>
            <pc:docMk/>
            <pc:sldMk cId="4010063240" sldId="375"/>
            <ac:picMk id="8" creationId="{516DF729-4B0B-51F9-B4D7-13DEDC67D869}"/>
          </ac:picMkLst>
        </pc:picChg>
        <pc:picChg chg="add mod">
          <ac:chgData name="瑛莉菜 羽田" userId="64c7e7a027abc1d1" providerId="LiveId" clId="{E97B9431-2BC2-4E27-8717-93BF645492E4}" dt="2024-10-01T02:43:58.367" v="55" actId="14100"/>
          <ac:picMkLst>
            <pc:docMk/>
            <pc:sldMk cId="4010063240" sldId="375"/>
            <ac:picMk id="9" creationId="{F29F17E1-CDC7-1AA5-446C-959051EE3B47}"/>
          </ac:picMkLst>
        </pc:picChg>
        <pc:picChg chg="add mod">
          <ac:chgData name="瑛莉菜 羽田" userId="64c7e7a027abc1d1" providerId="LiveId" clId="{E97B9431-2BC2-4E27-8717-93BF645492E4}" dt="2024-10-01T02:44:25.111" v="62" actId="1076"/>
          <ac:picMkLst>
            <pc:docMk/>
            <pc:sldMk cId="4010063240" sldId="375"/>
            <ac:picMk id="54" creationId="{F83EDC86-C863-932F-F397-54D0C5CD69D3}"/>
          </ac:picMkLst>
        </pc:picChg>
        <pc:picChg chg="add mod">
          <ac:chgData name="瑛莉菜 羽田" userId="64c7e7a027abc1d1" providerId="LiveId" clId="{E97B9431-2BC2-4E27-8717-93BF645492E4}" dt="2024-10-01T02:44:44.166" v="69" actId="1076"/>
          <ac:picMkLst>
            <pc:docMk/>
            <pc:sldMk cId="4010063240" sldId="375"/>
            <ac:picMk id="56" creationId="{833103F0-1403-E923-8E97-2292B58C1A1E}"/>
          </ac:picMkLst>
        </pc:picChg>
      </pc:sldChg>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sldChg chg="addSp delSp modSp mod">
        <pc:chgData name="瑛莉菜 羽田" userId="64c7e7a027abc1d1" providerId="LiveId" clId="{F10590C1-6013-4158-ADEA-EE82828FF409}" dt="2024-09-30T07:00:03.086" v="68"/>
        <pc:sldMkLst>
          <pc:docMk/>
          <pc:sldMk cId="4010063240" sldId="375"/>
        </pc:sldMkLst>
        <pc:spChg chg="mod">
          <ac:chgData name="瑛莉菜 羽田" userId="64c7e7a027abc1d1" providerId="LiveId" clId="{F10590C1-6013-4158-ADEA-EE82828FF409}" dt="2024-09-30T06:57:29.953" v="41" actId="20577"/>
          <ac:spMkLst>
            <pc:docMk/>
            <pc:sldMk cId="4010063240" sldId="375"/>
            <ac:spMk id="2" creationId="{9C6C646A-4932-0ED0-0A88-228322997931}"/>
          </ac:spMkLst>
        </pc:spChg>
        <pc:spChg chg="mod">
          <ac:chgData name="瑛莉菜 羽田" userId="64c7e7a027abc1d1" providerId="LiveId" clId="{F10590C1-6013-4158-ADEA-EE82828FF409}" dt="2024-09-30T06:57:14.037" v="15" actId="20577"/>
          <ac:spMkLst>
            <pc:docMk/>
            <pc:sldMk cId="4010063240" sldId="375"/>
            <ac:spMk id="10" creationId="{C3C3B70E-4FFF-B141-8B18-557D6A287CFD}"/>
          </ac:spMkLst>
        </pc:spChg>
        <pc:spChg chg="mod">
          <ac:chgData name="瑛莉菜 羽田" userId="64c7e7a027abc1d1" providerId="LiveId" clId="{F10590C1-6013-4158-ADEA-EE82828FF409}" dt="2024-09-30T07:00:03.086" v="68"/>
          <ac:spMkLst>
            <pc:docMk/>
            <pc:sldMk cId="4010063240" sldId="375"/>
            <ac:spMk id="14" creationId="{4C1CE79F-7A8C-E943-C2CD-9B9D895545B4}"/>
          </ac:spMkLst>
        </pc:spChg>
        <pc:spChg chg="mod">
          <ac:chgData name="瑛莉菜 羽田" userId="64c7e7a027abc1d1" providerId="LiveId" clId="{F10590C1-6013-4158-ADEA-EE82828FF409}" dt="2024-09-30T06:56:53.131" v="0"/>
          <ac:spMkLst>
            <pc:docMk/>
            <pc:sldMk cId="4010063240" sldId="375"/>
            <ac:spMk id="23" creationId="{00000000-0000-0000-0000-000000000000}"/>
          </ac:spMkLst>
        </pc:spChg>
        <pc:spChg chg="mod">
          <ac:chgData name="瑛莉菜 羽田" userId="64c7e7a027abc1d1" providerId="LiveId" clId="{F10590C1-6013-4158-ADEA-EE82828FF409}" dt="2024-09-30T06:56:58.215" v="1"/>
          <ac:spMkLst>
            <pc:docMk/>
            <pc:sldMk cId="4010063240" sldId="375"/>
            <ac:spMk id="65" creationId="{00000000-0000-0000-0000-000000000000}"/>
          </ac:spMkLst>
        </pc:spChg>
        <pc:spChg chg="mod">
          <ac:chgData name="瑛莉菜 羽田" userId="64c7e7a027abc1d1" providerId="LiveId" clId="{F10590C1-6013-4158-ADEA-EE82828FF409}" dt="2024-09-30T06:57:45.811" v="45"/>
          <ac:spMkLst>
            <pc:docMk/>
            <pc:sldMk cId="4010063240" sldId="375"/>
            <ac:spMk id="69" creationId="{00000000-0000-0000-0000-000000000000}"/>
          </ac:spMkLst>
        </pc:spChg>
        <pc:picChg chg="del">
          <ac:chgData name="瑛莉菜 羽田" userId="64c7e7a027abc1d1" providerId="LiveId" clId="{F10590C1-6013-4158-ADEA-EE82828FF409}" dt="2024-09-30T06:58:01.353" v="46" actId="478"/>
          <ac:picMkLst>
            <pc:docMk/>
            <pc:sldMk cId="4010063240" sldId="375"/>
            <ac:picMk id="5" creationId="{487367DD-B362-E017-A4FF-EFE5CDA476EA}"/>
          </ac:picMkLst>
        </pc:picChg>
        <pc:picChg chg="add mod">
          <ac:chgData name="瑛莉菜 羽田" userId="64c7e7a027abc1d1" providerId="LiveId" clId="{F10590C1-6013-4158-ADEA-EE82828FF409}" dt="2024-09-30T06:58:15.351" v="53" actId="1076"/>
          <ac:picMkLst>
            <pc:docMk/>
            <pc:sldMk cId="4010063240" sldId="375"/>
            <ac:picMk id="6" creationId="{75AC27C2-CA06-E574-6BAA-637C80FB5287}"/>
          </ac:picMkLst>
        </pc:picChg>
        <pc:picChg chg="del">
          <ac:chgData name="瑛莉菜 羽田" userId="64c7e7a027abc1d1" providerId="LiveId" clId="{F10590C1-6013-4158-ADEA-EE82828FF409}" dt="2024-09-30T06:58:01.825" v="47" actId="478"/>
          <ac:picMkLst>
            <pc:docMk/>
            <pc:sldMk cId="4010063240" sldId="375"/>
            <ac:picMk id="8" creationId="{50FB56FF-29BD-414F-9200-36972D9949C1}"/>
          </ac:picMkLst>
        </pc:picChg>
        <pc:picChg chg="add mod">
          <ac:chgData name="瑛莉菜 羽田" userId="64c7e7a027abc1d1" providerId="LiveId" clId="{F10590C1-6013-4158-ADEA-EE82828FF409}" dt="2024-09-30T06:59:21.700" v="56" actId="1076"/>
          <ac:picMkLst>
            <pc:docMk/>
            <pc:sldMk cId="4010063240" sldId="375"/>
            <ac:picMk id="9" creationId="{FBCA5F48-21EB-0924-68D3-B637383C8FB3}"/>
          </ac:picMkLst>
        </pc:picChg>
      </pc:sldChg>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sldChg chg="addSp delSp modSp mod">
        <pc:chgData name="瑛莉菜 羽田" userId="64c7e7a027abc1d1" providerId="LiveId" clId="{C6E787C0-086E-4C97-8D0D-2C5C1FB3EE9D}" dt="2024-10-01T02:34:57.585" v="44"/>
        <pc:sldMkLst>
          <pc:docMk/>
          <pc:sldMk cId="4010063240" sldId="375"/>
        </pc:sldMkLst>
        <pc:spChg chg="mod">
          <ac:chgData name="瑛莉菜 羽田" userId="64c7e7a027abc1d1" providerId="LiveId" clId="{C6E787C0-086E-4C97-8D0D-2C5C1FB3EE9D}" dt="2024-10-01T02:34:26.860" v="40" actId="20577"/>
          <ac:spMkLst>
            <pc:docMk/>
            <pc:sldMk cId="4010063240" sldId="375"/>
            <ac:spMk id="2" creationId="{9C6C646A-4932-0ED0-0A88-228322997931}"/>
          </ac:spMkLst>
        </pc:spChg>
        <pc:spChg chg="mod">
          <ac:chgData name="瑛莉菜 羽田" userId="64c7e7a027abc1d1" providerId="LiveId" clId="{C6E787C0-086E-4C97-8D0D-2C5C1FB3EE9D}" dt="2024-10-01T02:34:57.585" v="44"/>
          <ac:spMkLst>
            <pc:docMk/>
            <pc:sldMk cId="4010063240" sldId="375"/>
            <ac:spMk id="14" creationId="{4C1CE79F-7A8C-E943-C2CD-9B9D895545B4}"/>
          </ac:spMkLst>
        </pc:spChg>
        <pc:spChg chg="mod">
          <ac:chgData name="瑛莉菜 羽田" userId="64c7e7a027abc1d1" providerId="LiveId" clId="{C6E787C0-086E-4C97-8D0D-2C5C1FB3EE9D}" dt="2024-10-01T02:33:20.727" v="20" actId="20577"/>
          <ac:spMkLst>
            <pc:docMk/>
            <pc:sldMk cId="4010063240" sldId="375"/>
            <ac:spMk id="23" creationId="{00000000-0000-0000-0000-000000000000}"/>
          </ac:spMkLst>
        </pc:spChg>
        <pc:spChg chg="mod">
          <ac:chgData name="瑛莉菜 羽田" userId="64c7e7a027abc1d1" providerId="LiveId" clId="{C6E787C0-086E-4C97-8D0D-2C5C1FB3EE9D}" dt="2024-10-01T02:34:09.594" v="34"/>
          <ac:spMkLst>
            <pc:docMk/>
            <pc:sldMk cId="4010063240" sldId="375"/>
            <ac:spMk id="65" creationId="{00000000-0000-0000-0000-000000000000}"/>
          </ac:spMkLst>
        </pc:spChg>
        <pc:picChg chg="del">
          <ac:chgData name="瑛莉菜 羽田" userId="64c7e7a027abc1d1" providerId="LiveId" clId="{C6E787C0-086E-4C97-8D0D-2C5C1FB3EE9D}" dt="2024-10-01T02:33:26.278" v="21" actId="478"/>
          <ac:picMkLst>
            <pc:docMk/>
            <pc:sldMk cId="4010063240" sldId="375"/>
            <ac:picMk id="5" creationId="{27EDF2D2-A1DA-50C8-1919-AFF9645EC82B}"/>
          </ac:picMkLst>
        </pc:picChg>
        <pc:picChg chg="add mod">
          <ac:chgData name="瑛莉菜 羽田" userId="64c7e7a027abc1d1" providerId="LiveId" clId="{C6E787C0-086E-4C97-8D0D-2C5C1FB3EE9D}" dt="2024-10-01T02:33:45.106" v="30" actId="1076"/>
          <ac:picMkLst>
            <pc:docMk/>
            <pc:sldMk cId="4010063240" sldId="375"/>
            <ac:picMk id="6" creationId="{A857C26E-7CB8-325A-8FAB-2C2D2C614237}"/>
          </ac:picMkLst>
        </pc:picChg>
        <pc:picChg chg="add mod">
          <ac:chgData name="瑛莉菜 羽田" userId="64c7e7a027abc1d1" providerId="LiveId" clId="{C6E787C0-086E-4C97-8D0D-2C5C1FB3EE9D}" dt="2024-10-01T02:34:03.071" v="33" actId="1076"/>
          <ac:picMkLst>
            <pc:docMk/>
            <pc:sldMk cId="4010063240" sldId="375"/>
            <ac:picMk id="8" creationId="{3F6097E6-5971-2D9B-D5F8-F91AE6F3DEAC}"/>
          </ac:picMkLst>
        </pc:picChg>
        <pc:picChg chg="del">
          <ac:chgData name="瑛莉菜 羽田" userId="64c7e7a027abc1d1" providerId="LiveId" clId="{C6E787C0-086E-4C97-8D0D-2C5C1FB3EE9D}" dt="2024-10-01T02:33:26.754" v="22" actId="478"/>
          <ac:picMkLst>
            <pc:docMk/>
            <pc:sldMk cId="4010063240" sldId="375"/>
            <ac:picMk id="9" creationId="{FD014804-5799-CA31-4B7B-BCA66212DD61}"/>
          </ac:picMkLst>
        </pc:picChg>
        <pc:picChg chg="del">
          <ac:chgData name="瑛莉菜 羽田" userId="64c7e7a027abc1d1" providerId="LiveId" clId="{C6E787C0-086E-4C97-8D0D-2C5C1FB3EE9D}" dt="2024-10-01T02:33:27.150" v="23" actId="478"/>
          <ac:picMkLst>
            <pc:docMk/>
            <pc:sldMk cId="4010063240" sldId="375"/>
            <ac:picMk id="54" creationId="{1B7D2A8F-2864-ABE4-BDE9-396A1EF00D30}"/>
          </ac:picMkLst>
        </pc:picChg>
        <pc:picChg chg="del">
          <ac:chgData name="瑛莉菜 羽田" userId="64c7e7a027abc1d1" providerId="LiveId" clId="{C6E787C0-086E-4C97-8D0D-2C5C1FB3EE9D}" dt="2024-10-01T02:33:27.486" v="24" actId="478"/>
          <ac:picMkLst>
            <pc:docMk/>
            <pc:sldMk cId="4010063240" sldId="375"/>
            <ac:picMk id="56" creationId="{663B07F0-AF59-4A0B-3F1F-224BEE8372FC}"/>
          </ac:picMkLst>
        </pc:picChg>
      </pc:sldChg>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sldChg chg="addSp delSp modSp mod">
        <pc:chgData name="瑛莉菜 羽田" userId="64c7e7a027abc1d1" providerId="LiveId" clId="{D72A3F0C-49EA-4079-90C8-A1AFA66E13E7}" dt="2024-09-30T08:55:48.431" v="65" actId="1076"/>
        <pc:sldMkLst>
          <pc:docMk/>
          <pc:sldMk cId="4010063240" sldId="375"/>
        </pc:sldMkLst>
        <pc:spChg chg="mod">
          <ac:chgData name="瑛莉菜 羽田" userId="64c7e7a027abc1d1" providerId="LiveId" clId="{D72A3F0C-49EA-4079-90C8-A1AFA66E13E7}" dt="2024-09-30T08:54:51.014" v="47"/>
          <ac:spMkLst>
            <pc:docMk/>
            <pc:sldMk cId="4010063240" sldId="375"/>
            <ac:spMk id="2" creationId="{9C6C646A-4932-0ED0-0A88-228322997931}"/>
          </ac:spMkLst>
        </pc:spChg>
        <pc:spChg chg="mod">
          <ac:chgData name="瑛莉菜 羽田" userId="64c7e7a027abc1d1" providerId="LiveId" clId="{D72A3F0C-49EA-4079-90C8-A1AFA66E13E7}" dt="2024-09-30T08:54:13.762" v="20" actId="20577"/>
          <ac:spMkLst>
            <pc:docMk/>
            <pc:sldMk cId="4010063240" sldId="375"/>
            <ac:spMk id="10" creationId="{C3C3B70E-4FFF-B141-8B18-557D6A287CFD}"/>
          </ac:spMkLst>
        </pc:spChg>
        <pc:spChg chg="mod">
          <ac:chgData name="瑛莉菜 羽田" userId="64c7e7a027abc1d1" providerId="LiveId" clId="{D72A3F0C-49EA-4079-90C8-A1AFA66E13E7}" dt="2024-09-30T08:55:19.388" v="53" actId="20577"/>
          <ac:spMkLst>
            <pc:docMk/>
            <pc:sldMk cId="4010063240" sldId="375"/>
            <ac:spMk id="14" creationId="{4C1CE79F-7A8C-E943-C2CD-9B9D895545B4}"/>
          </ac:spMkLst>
        </pc:spChg>
        <pc:spChg chg="mod">
          <ac:chgData name="瑛莉菜 羽田" userId="64c7e7a027abc1d1" providerId="LiveId" clId="{D72A3F0C-49EA-4079-90C8-A1AFA66E13E7}" dt="2024-09-30T08:53:55.282" v="16" actId="20577"/>
          <ac:spMkLst>
            <pc:docMk/>
            <pc:sldMk cId="4010063240" sldId="375"/>
            <ac:spMk id="23" creationId="{00000000-0000-0000-0000-000000000000}"/>
          </ac:spMkLst>
        </pc:spChg>
        <pc:spChg chg="mod">
          <ac:chgData name="瑛莉菜 羽田" userId="64c7e7a027abc1d1" providerId="LiveId" clId="{D72A3F0C-49EA-4079-90C8-A1AFA66E13E7}" dt="2024-09-30T08:53:59.927" v="17"/>
          <ac:spMkLst>
            <pc:docMk/>
            <pc:sldMk cId="4010063240" sldId="375"/>
            <ac:spMk id="65" creationId="{00000000-0000-0000-0000-000000000000}"/>
          </ac:spMkLst>
        </pc:spChg>
        <pc:picChg chg="del">
          <ac:chgData name="瑛莉菜 羽田" userId="64c7e7a027abc1d1" providerId="LiveId" clId="{D72A3F0C-49EA-4079-90C8-A1AFA66E13E7}" dt="2024-09-30T08:55:21.569" v="54" actId="478"/>
          <ac:picMkLst>
            <pc:docMk/>
            <pc:sldMk cId="4010063240" sldId="375"/>
            <ac:picMk id="5" creationId="{C1FE509D-C4E6-7460-EE7B-D783763ADA1A}"/>
          </ac:picMkLst>
        </pc:picChg>
        <pc:picChg chg="add mod">
          <ac:chgData name="瑛莉菜 羽田" userId="64c7e7a027abc1d1" providerId="LiveId" clId="{D72A3F0C-49EA-4079-90C8-A1AFA66E13E7}" dt="2024-09-30T08:55:35.418" v="60" actId="14100"/>
          <ac:picMkLst>
            <pc:docMk/>
            <pc:sldMk cId="4010063240" sldId="375"/>
            <ac:picMk id="6" creationId="{22242EF7-9D0B-4ECB-35BD-0AD5ACD588EE}"/>
          </ac:picMkLst>
        </pc:picChg>
        <pc:picChg chg="add mod">
          <ac:chgData name="瑛莉菜 羽田" userId="64c7e7a027abc1d1" providerId="LiveId" clId="{D72A3F0C-49EA-4079-90C8-A1AFA66E13E7}" dt="2024-09-30T08:55:48.431" v="65" actId="1076"/>
          <ac:picMkLst>
            <pc:docMk/>
            <pc:sldMk cId="4010063240" sldId="375"/>
            <ac:picMk id="8" creationId="{56A2FFF9-4F31-B70E-C359-40DD3D249C8F}"/>
          </ac:picMkLst>
        </pc:picChg>
        <pc:picChg chg="del">
          <ac:chgData name="瑛莉菜 羽田" userId="64c7e7a027abc1d1" providerId="LiveId" clId="{D72A3F0C-49EA-4079-90C8-A1AFA66E13E7}" dt="2024-09-30T08:55:22.135" v="55" actId="478"/>
          <ac:picMkLst>
            <pc:docMk/>
            <pc:sldMk cId="4010063240" sldId="375"/>
            <ac:picMk id="9" creationId="{8E9BBDB0-0A7F-215D-67DA-A6569AFE8A42}"/>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sldChg chg="addSp delSp modSp mod">
        <pc:chgData name="瑛莉菜 羽田" userId="64c7e7a027abc1d1" providerId="LiveId" clId="{DDE88A06-69EC-4B8F-A302-2393E8F55103}" dt="2024-09-30T08:38:28.120" v="44"/>
        <pc:sldMkLst>
          <pc:docMk/>
          <pc:sldMk cId="4010063240" sldId="375"/>
        </pc:sldMkLst>
        <pc:spChg chg="mod">
          <ac:chgData name="瑛莉菜 羽田" userId="64c7e7a027abc1d1" providerId="LiveId" clId="{DDE88A06-69EC-4B8F-A302-2393E8F55103}" dt="2024-09-30T08:37:10.846" v="30" actId="20577"/>
          <ac:spMkLst>
            <pc:docMk/>
            <pc:sldMk cId="4010063240" sldId="375"/>
            <ac:spMk id="2" creationId="{9C6C646A-4932-0ED0-0A88-228322997931}"/>
          </ac:spMkLst>
        </pc:spChg>
        <pc:spChg chg="mod">
          <ac:chgData name="瑛莉菜 羽田" userId="64c7e7a027abc1d1" providerId="LiveId" clId="{DDE88A06-69EC-4B8F-A302-2393E8F55103}" dt="2024-09-30T08:38:09.422" v="43"/>
          <ac:spMkLst>
            <pc:docMk/>
            <pc:sldMk cId="4010063240" sldId="375"/>
            <ac:spMk id="14" creationId="{4C1CE79F-7A8C-E943-C2CD-9B9D895545B4}"/>
          </ac:spMkLst>
        </pc:spChg>
        <pc:spChg chg="mod">
          <ac:chgData name="瑛莉菜 羽田" userId="64c7e7a027abc1d1" providerId="LiveId" clId="{DDE88A06-69EC-4B8F-A302-2393E8F55103}" dt="2024-09-30T08:36:39.481" v="0"/>
          <ac:spMkLst>
            <pc:docMk/>
            <pc:sldMk cId="4010063240" sldId="375"/>
            <ac:spMk id="23" creationId="{00000000-0000-0000-0000-000000000000}"/>
          </ac:spMkLst>
        </pc:spChg>
        <pc:spChg chg="mod">
          <ac:chgData name="瑛莉菜 羽田" userId="64c7e7a027abc1d1" providerId="LiveId" clId="{DDE88A06-69EC-4B8F-A302-2393E8F55103}" dt="2024-09-30T08:38:28.120" v="44"/>
          <ac:spMkLst>
            <pc:docMk/>
            <pc:sldMk cId="4010063240" sldId="375"/>
            <ac:spMk id="65" creationId="{00000000-0000-0000-0000-000000000000}"/>
          </ac:spMkLst>
        </pc:spChg>
        <pc:spChg chg="mod">
          <ac:chgData name="瑛莉菜 羽田" userId="64c7e7a027abc1d1" providerId="LiveId" clId="{DDE88A06-69EC-4B8F-A302-2393E8F55103}" dt="2024-09-30T08:36:54.465" v="4"/>
          <ac:spMkLst>
            <pc:docMk/>
            <pc:sldMk cId="4010063240" sldId="375"/>
            <ac:spMk id="69" creationId="{00000000-0000-0000-0000-000000000000}"/>
          </ac:spMkLst>
        </pc:spChg>
        <pc:picChg chg="del">
          <ac:chgData name="瑛莉菜 羽田" userId="64c7e7a027abc1d1" providerId="LiveId" clId="{DDE88A06-69EC-4B8F-A302-2393E8F55103}" dt="2024-09-30T08:37:14.300" v="31" actId="478"/>
          <ac:picMkLst>
            <pc:docMk/>
            <pc:sldMk cId="4010063240" sldId="375"/>
            <ac:picMk id="5" creationId="{81D6D676-60EA-066B-F23D-352DB22B2278}"/>
          </ac:picMkLst>
        </pc:picChg>
        <pc:picChg chg="add mod">
          <ac:chgData name="瑛莉菜 羽田" userId="64c7e7a027abc1d1" providerId="LiveId" clId="{DDE88A06-69EC-4B8F-A302-2393E8F55103}" dt="2024-09-30T08:37:33.258" v="37" actId="1076"/>
          <ac:picMkLst>
            <pc:docMk/>
            <pc:sldMk cId="4010063240" sldId="375"/>
            <ac:picMk id="6" creationId="{AD72FEAE-6F52-1873-CCB8-7F92CDA6503B}"/>
          </ac:picMkLst>
        </pc:picChg>
        <pc:picChg chg="del">
          <ac:chgData name="瑛莉菜 羽田" userId="64c7e7a027abc1d1" providerId="LiveId" clId="{DDE88A06-69EC-4B8F-A302-2393E8F55103}" dt="2024-09-30T08:37:14.854" v="32" actId="478"/>
          <ac:picMkLst>
            <pc:docMk/>
            <pc:sldMk cId="4010063240" sldId="375"/>
            <ac:picMk id="8" creationId="{C72433FB-F610-F5C4-DD73-779FFB7F11A4}"/>
          </ac:picMkLst>
        </pc:picChg>
      </pc:sldChg>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sldChg chg="addSp delSp modSp mod">
        <pc:chgData name="瑛莉菜 羽田" userId="64c7e7a027abc1d1" providerId="LiveId" clId="{5F2C22A8-1445-46EF-9893-ACBBF16488B0}" dt="2024-09-30T03:58:11.813" v="42" actId="20577"/>
        <pc:sldMkLst>
          <pc:docMk/>
          <pc:sldMk cId="4010063240" sldId="375"/>
        </pc:sldMkLst>
        <pc:spChg chg="mod">
          <ac:chgData name="瑛莉菜 羽田" userId="64c7e7a027abc1d1" providerId="LiveId" clId="{5F2C22A8-1445-46EF-9893-ACBBF16488B0}" dt="2024-09-30T03:57:52.118" v="40"/>
          <ac:spMkLst>
            <pc:docMk/>
            <pc:sldMk cId="4010063240" sldId="375"/>
            <ac:spMk id="2" creationId="{9C6C646A-4932-0ED0-0A88-228322997931}"/>
          </ac:spMkLst>
        </pc:spChg>
        <pc:spChg chg="mod">
          <ac:chgData name="瑛莉菜 羽田" userId="64c7e7a027abc1d1" providerId="LiveId" clId="{5F2C22A8-1445-46EF-9893-ACBBF16488B0}" dt="2024-09-30T03:58:11.813" v="42" actId="20577"/>
          <ac:spMkLst>
            <pc:docMk/>
            <pc:sldMk cId="4010063240" sldId="375"/>
            <ac:spMk id="14" creationId="{4C1CE79F-7A8C-E943-C2CD-9B9D895545B4}"/>
          </ac:spMkLst>
        </pc:spChg>
        <pc:spChg chg="mod">
          <ac:chgData name="瑛莉菜 羽田" userId="64c7e7a027abc1d1" providerId="LiveId" clId="{5F2C22A8-1445-46EF-9893-ACBBF16488B0}" dt="2024-09-30T03:56:44.301" v="17" actId="20577"/>
          <ac:spMkLst>
            <pc:docMk/>
            <pc:sldMk cId="4010063240" sldId="375"/>
            <ac:spMk id="23" creationId="{00000000-0000-0000-0000-000000000000}"/>
          </ac:spMkLst>
        </pc:spChg>
        <pc:spChg chg="mod">
          <ac:chgData name="瑛莉菜 羽田" userId="64c7e7a027abc1d1" providerId="LiveId" clId="{5F2C22A8-1445-46EF-9893-ACBBF16488B0}" dt="2024-09-30T03:56:54.884" v="27"/>
          <ac:spMkLst>
            <pc:docMk/>
            <pc:sldMk cId="4010063240" sldId="375"/>
            <ac:spMk id="65" creationId="{00000000-0000-0000-0000-000000000000}"/>
          </ac:spMkLst>
        </pc:spChg>
        <pc:picChg chg="del">
          <ac:chgData name="瑛莉菜 羽田" userId="64c7e7a027abc1d1" providerId="LiveId" clId="{5F2C22A8-1445-46EF-9893-ACBBF16488B0}" dt="2024-09-30T03:57:05.838" v="28" actId="478"/>
          <ac:picMkLst>
            <pc:docMk/>
            <pc:sldMk cId="4010063240" sldId="375"/>
            <ac:picMk id="5" creationId="{1429B8A2-95B4-47AC-CC6E-DC1DB42FFA28}"/>
          </ac:picMkLst>
        </pc:picChg>
        <pc:picChg chg="add mod">
          <ac:chgData name="瑛莉菜 羽田" userId="64c7e7a027abc1d1" providerId="LiveId" clId="{5F2C22A8-1445-46EF-9893-ACBBF16488B0}" dt="2024-09-30T03:57:18.202" v="34" actId="1076"/>
          <ac:picMkLst>
            <pc:docMk/>
            <pc:sldMk cId="4010063240" sldId="375"/>
            <ac:picMk id="6" creationId="{15E97EDC-24A5-C1F4-AAE9-4DD8BCF97398}"/>
          </ac:picMkLst>
        </pc:picChg>
        <pc:picChg chg="del">
          <ac:chgData name="瑛莉菜 羽田" userId="64c7e7a027abc1d1" providerId="LiveId" clId="{5F2C22A8-1445-46EF-9893-ACBBF16488B0}" dt="2024-09-30T03:57:06.306" v="29" actId="478"/>
          <ac:picMkLst>
            <pc:docMk/>
            <pc:sldMk cId="4010063240" sldId="375"/>
            <ac:picMk id="8" creationId="{7F23BB76-FCB5-3231-69E5-9513C687017D}"/>
          </ac:picMkLst>
        </pc:picChg>
        <pc:picChg chg="add mod">
          <ac:chgData name="瑛莉菜 羽田" userId="64c7e7a027abc1d1" providerId="LiveId" clId="{5F2C22A8-1445-46EF-9893-ACBBF16488B0}" dt="2024-09-30T03:57:35.318" v="39" actId="1076"/>
          <ac:picMkLst>
            <pc:docMk/>
            <pc:sldMk cId="4010063240" sldId="375"/>
            <ac:picMk id="9" creationId="{4A3D7AEF-7D01-4B37-D9C3-231741887A9E}"/>
          </ac:picMkLst>
        </pc:picChg>
      </pc:sldChg>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sldChg chg="addSp delSp modSp mod">
        <pc:chgData name="瑛莉菜 羽田" userId="64c7e7a027abc1d1" providerId="LiveId" clId="{824889C9-CE39-4412-965D-E47E8D391F90}" dt="2024-09-30T08:47:57.723" v="90" actId="1076"/>
        <pc:sldMkLst>
          <pc:docMk/>
          <pc:sldMk cId="4010063240" sldId="375"/>
        </pc:sldMkLst>
        <pc:spChg chg="mod">
          <ac:chgData name="瑛莉菜 羽田" userId="64c7e7a027abc1d1" providerId="LiveId" clId="{824889C9-CE39-4412-965D-E47E8D391F90}" dt="2024-09-30T08:47:11.023" v="80"/>
          <ac:spMkLst>
            <pc:docMk/>
            <pc:sldMk cId="4010063240" sldId="375"/>
            <ac:spMk id="2" creationId="{9C6C646A-4932-0ED0-0A88-228322997931}"/>
          </ac:spMkLst>
        </pc:spChg>
        <pc:spChg chg="mod">
          <ac:chgData name="瑛莉菜 羽田" userId="64c7e7a027abc1d1" providerId="LiveId" clId="{824889C9-CE39-4412-965D-E47E8D391F90}" dt="2024-09-30T08:46:35.015" v="16" actId="20577"/>
          <ac:spMkLst>
            <pc:docMk/>
            <pc:sldMk cId="4010063240" sldId="375"/>
            <ac:spMk id="23" creationId="{00000000-0000-0000-0000-000000000000}"/>
          </ac:spMkLst>
        </pc:spChg>
        <pc:spChg chg="mod">
          <ac:chgData name="瑛莉菜 羽田" userId="64c7e7a027abc1d1" providerId="LiveId" clId="{824889C9-CE39-4412-965D-E47E8D391F90}" dt="2024-09-30T08:46:43.919" v="26"/>
          <ac:spMkLst>
            <pc:docMk/>
            <pc:sldMk cId="4010063240" sldId="375"/>
            <ac:spMk id="65" creationId="{00000000-0000-0000-0000-000000000000}"/>
          </ac:spMkLst>
        </pc:spChg>
        <pc:picChg chg="add mod">
          <ac:chgData name="瑛莉菜 羽田" userId="64c7e7a027abc1d1" providerId="LiveId" clId="{824889C9-CE39-4412-965D-E47E8D391F90}" dt="2024-09-30T08:47:57.723" v="90" actId="1076"/>
          <ac:picMkLst>
            <pc:docMk/>
            <pc:sldMk cId="4010063240" sldId="375"/>
            <ac:picMk id="5" creationId="{30010655-DBB3-7EB1-B2BA-C63886E9B181}"/>
          </ac:picMkLst>
        </pc:picChg>
        <pc:picChg chg="del">
          <ac:chgData name="瑛莉菜 羽田" userId="64c7e7a027abc1d1" providerId="LiveId" clId="{824889C9-CE39-4412-965D-E47E8D391F90}" dt="2024-09-30T08:47:31.897" v="81" actId="478"/>
          <ac:picMkLst>
            <pc:docMk/>
            <pc:sldMk cId="4010063240" sldId="375"/>
            <ac:picMk id="6" creationId="{0025A2F8-68DF-3684-37B9-79F63BAC2161}"/>
          </ac:picMkLst>
        </pc:picChg>
        <pc:picChg chg="del">
          <ac:chgData name="瑛莉菜 羽田" userId="64c7e7a027abc1d1" providerId="LiveId" clId="{824889C9-CE39-4412-965D-E47E8D391F90}" dt="2024-09-30T08:47:32.496" v="82" actId="478"/>
          <ac:picMkLst>
            <pc:docMk/>
            <pc:sldMk cId="4010063240" sldId="375"/>
            <ac:picMk id="9" creationId="{B2071E39-C865-1B33-F401-AAD981FC8C5A}"/>
          </ac:picMkLst>
        </pc:picChg>
      </pc:sldChg>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sldChg chg="addSp delSp modSp mod">
        <pc:chgData name="瑛莉菜 羽田" userId="64c7e7a027abc1d1" providerId="LiveId" clId="{681BC7FD-D9C7-468F-A0EB-CB376265DF10}" dt="2024-10-01T02:32:29.448" v="72" actId="1076"/>
        <pc:sldMkLst>
          <pc:docMk/>
          <pc:sldMk cId="4010063240" sldId="375"/>
        </pc:sldMkLst>
        <pc:spChg chg="mod">
          <ac:chgData name="瑛莉菜 羽田" userId="64c7e7a027abc1d1" providerId="LiveId" clId="{681BC7FD-D9C7-468F-A0EB-CB376265DF10}" dt="2024-10-01T02:32:03.750" v="67" actId="20577"/>
          <ac:spMkLst>
            <pc:docMk/>
            <pc:sldMk cId="4010063240" sldId="375"/>
            <ac:spMk id="2" creationId="{9C6C646A-4932-0ED0-0A88-228322997931}"/>
          </ac:spMkLst>
        </pc:spChg>
        <pc:spChg chg="mod">
          <ac:chgData name="瑛莉菜 羽田" userId="64c7e7a027abc1d1" providerId="LiveId" clId="{681BC7FD-D9C7-468F-A0EB-CB376265DF10}" dt="2024-10-01T02:30:39.393" v="61"/>
          <ac:spMkLst>
            <pc:docMk/>
            <pc:sldMk cId="4010063240" sldId="375"/>
            <ac:spMk id="10" creationId="{C3C3B70E-4FFF-B141-8B18-557D6A287CFD}"/>
          </ac:spMkLst>
        </pc:spChg>
        <pc:spChg chg="mod">
          <ac:chgData name="瑛莉菜 羽田" userId="64c7e7a027abc1d1" providerId="LiveId" clId="{681BC7FD-D9C7-468F-A0EB-CB376265DF10}" dt="2024-10-01T02:32:29.448" v="72" actId="1076"/>
          <ac:spMkLst>
            <pc:docMk/>
            <pc:sldMk cId="4010063240" sldId="375"/>
            <ac:spMk id="14" creationId="{4C1CE79F-7A8C-E943-C2CD-9B9D895545B4}"/>
          </ac:spMkLst>
        </pc:spChg>
        <pc:spChg chg="mod">
          <ac:chgData name="瑛莉菜 羽田" userId="64c7e7a027abc1d1" providerId="LiveId" clId="{681BC7FD-D9C7-468F-A0EB-CB376265DF10}" dt="2024-10-01T02:16:47.792" v="13" actId="20577"/>
          <ac:spMkLst>
            <pc:docMk/>
            <pc:sldMk cId="4010063240" sldId="375"/>
            <ac:spMk id="23" creationId="{00000000-0000-0000-0000-000000000000}"/>
          </ac:spMkLst>
        </pc:spChg>
        <pc:spChg chg="mod">
          <ac:chgData name="瑛莉菜 羽田" userId="64c7e7a027abc1d1" providerId="LiveId" clId="{681BC7FD-D9C7-468F-A0EB-CB376265DF10}" dt="2024-10-01T02:30:15.538" v="47"/>
          <ac:spMkLst>
            <pc:docMk/>
            <pc:sldMk cId="4010063240" sldId="375"/>
            <ac:spMk id="65" creationId="{00000000-0000-0000-0000-000000000000}"/>
          </ac:spMkLst>
        </pc:spChg>
        <pc:spChg chg="mod">
          <ac:chgData name="瑛莉菜 羽田" userId="64c7e7a027abc1d1" providerId="LiveId" clId="{681BC7FD-D9C7-468F-A0EB-CB376265DF10}" dt="2024-10-01T02:30:29.967" v="54" actId="20577"/>
          <ac:spMkLst>
            <pc:docMk/>
            <pc:sldMk cId="4010063240" sldId="375"/>
            <ac:spMk id="69" creationId="{00000000-0000-0000-0000-000000000000}"/>
          </ac:spMkLst>
        </pc:spChg>
        <pc:picChg chg="add mod">
          <ac:chgData name="瑛莉菜 羽田" userId="64c7e7a027abc1d1" providerId="LiveId" clId="{681BC7FD-D9C7-468F-A0EB-CB376265DF10}" dt="2024-10-01T02:28:56.465" v="21" actId="14100"/>
          <ac:picMkLst>
            <pc:docMk/>
            <pc:sldMk cId="4010063240" sldId="375"/>
            <ac:picMk id="5" creationId="{27EDF2D2-A1DA-50C8-1919-AFF9645EC82B}"/>
          </ac:picMkLst>
        </pc:picChg>
        <pc:picChg chg="del">
          <ac:chgData name="瑛莉菜 羽田" userId="64c7e7a027abc1d1" providerId="LiveId" clId="{681BC7FD-D9C7-468F-A0EB-CB376265DF10}" dt="2024-10-01T02:28:37.989" v="14" actId="478"/>
          <ac:picMkLst>
            <pc:docMk/>
            <pc:sldMk cId="4010063240" sldId="375"/>
            <ac:picMk id="6" creationId="{22242EF7-9D0B-4ECB-35BD-0AD5ACD588EE}"/>
          </ac:picMkLst>
        </pc:picChg>
        <pc:picChg chg="del">
          <ac:chgData name="瑛莉菜 羽田" userId="64c7e7a027abc1d1" providerId="LiveId" clId="{681BC7FD-D9C7-468F-A0EB-CB376265DF10}" dt="2024-10-01T02:28:38.728" v="15" actId="478"/>
          <ac:picMkLst>
            <pc:docMk/>
            <pc:sldMk cId="4010063240" sldId="375"/>
            <ac:picMk id="8" creationId="{56A2FFF9-4F31-B70E-C359-40DD3D249C8F}"/>
          </ac:picMkLst>
        </pc:picChg>
        <pc:picChg chg="add mod">
          <ac:chgData name="瑛莉菜 羽田" userId="64c7e7a027abc1d1" providerId="LiveId" clId="{681BC7FD-D9C7-468F-A0EB-CB376265DF10}" dt="2024-10-01T02:29:21.231" v="28" actId="1076"/>
          <ac:picMkLst>
            <pc:docMk/>
            <pc:sldMk cId="4010063240" sldId="375"/>
            <ac:picMk id="9" creationId="{FD014804-5799-CA31-4B7B-BCA66212DD61}"/>
          </ac:picMkLst>
        </pc:picChg>
        <pc:picChg chg="add mod">
          <ac:chgData name="瑛莉菜 羽田" userId="64c7e7a027abc1d1" providerId="LiveId" clId="{681BC7FD-D9C7-468F-A0EB-CB376265DF10}" dt="2024-10-01T02:29:49.193" v="34" actId="1076"/>
          <ac:picMkLst>
            <pc:docMk/>
            <pc:sldMk cId="4010063240" sldId="375"/>
            <ac:picMk id="54" creationId="{1B7D2A8F-2864-ABE4-BDE9-396A1EF00D30}"/>
          </ac:picMkLst>
        </pc:picChg>
        <pc:picChg chg="add mod">
          <ac:chgData name="瑛莉菜 羽田" userId="64c7e7a027abc1d1" providerId="LiveId" clId="{681BC7FD-D9C7-468F-A0EB-CB376265DF10}" dt="2024-10-01T02:30:04.656" v="37" actId="1076"/>
          <ac:picMkLst>
            <pc:docMk/>
            <pc:sldMk cId="4010063240" sldId="375"/>
            <ac:picMk id="56" creationId="{663B07F0-AF59-4A0B-3F1F-224BEE8372FC}"/>
          </ac:picMkLst>
        </pc:picChg>
      </pc:sldChg>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sldChg chg="addSp delSp modSp mod">
        <pc:chgData name="瑛莉菜 羽田" userId="64c7e7a027abc1d1" providerId="LiveId" clId="{0E6B5A77-CBA4-41AD-8DFB-21ECC5DD41A4}" dt="2024-09-30T08:53:20.081" v="59" actId="1076"/>
        <pc:sldMkLst>
          <pc:docMk/>
          <pc:sldMk cId="4010063240" sldId="375"/>
        </pc:sldMkLst>
        <pc:spChg chg="mod">
          <ac:chgData name="瑛莉菜 羽田" userId="64c7e7a027abc1d1" providerId="LiveId" clId="{0E6B5A77-CBA4-41AD-8DFB-21ECC5DD41A4}" dt="2024-09-30T08:52:44.676" v="49"/>
          <ac:spMkLst>
            <pc:docMk/>
            <pc:sldMk cId="4010063240" sldId="375"/>
            <ac:spMk id="2" creationId="{9C6C646A-4932-0ED0-0A88-228322997931}"/>
          </ac:spMkLst>
        </pc:spChg>
        <pc:spChg chg="mod">
          <ac:chgData name="瑛莉菜 羽田" userId="64c7e7a027abc1d1" providerId="LiveId" clId="{0E6B5A77-CBA4-41AD-8DFB-21ECC5DD41A4}" dt="2024-09-30T08:52:30.072" v="30"/>
          <ac:spMkLst>
            <pc:docMk/>
            <pc:sldMk cId="4010063240" sldId="375"/>
            <ac:spMk id="10" creationId="{C3C3B70E-4FFF-B141-8B18-557D6A287CFD}"/>
          </ac:spMkLst>
        </pc:spChg>
        <pc:spChg chg="mod">
          <ac:chgData name="瑛莉菜 羽田" userId="64c7e7a027abc1d1" providerId="LiveId" clId="{0E6B5A77-CBA4-41AD-8DFB-21ECC5DD41A4}" dt="2024-09-30T08:52:16.181" v="13" actId="20577"/>
          <ac:spMkLst>
            <pc:docMk/>
            <pc:sldMk cId="4010063240" sldId="375"/>
            <ac:spMk id="23" creationId="{00000000-0000-0000-0000-000000000000}"/>
          </ac:spMkLst>
        </pc:spChg>
        <pc:spChg chg="mod">
          <ac:chgData name="瑛莉菜 羽田" userId="64c7e7a027abc1d1" providerId="LiveId" clId="{0E6B5A77-CBA4-41AD-8DFB-21ECC5DD41A4}" dt="2024-09-30T08:52:22.239" v="23"/>
          <ac:spMkLst>
            <pc:docMk/>
            <pc:sldMk cId="4010063240" sldId="375"/>
            <ac:spMk id="65" creationId="{00000000-0000-0000-0000-000000000000}"/>
          </ac:spMkLst>
        </pc:spChg>
        <pc:picChg chg="add mod">
          <ac:chgData name="瑛莉菜 羽田" userId="64c7e7a027abc1d1" providerId="LiveId" clId="{0E6B5A77-CBA4-41AD-8DFB-21ECC5DD41A4}" dt="2024-09-30T08:53:06.648" v="56" actId="1076"/>
          <ac:picMkLst>
            <pc:docMk/>
            <pc:sldMk cId="4010063240" sldId="375"/>
            <ac:picMk id="5" creationId="{C1FE509D-C4E6-7460-EE7B-D783763ADA1A}"/>
          </ac:picMkLst>
        </pc:picChg>
        <pc:picChg chg="del">
          <ac:chgData name="瑛莉菜 羽田" userId="64c7e7a027abc1d1" providerId="LiveId" clId="{0E6B5A77-CBA4-41AD-8DFB-21ECC5DD41A4}" dt="2024-09-30T08:52:55.594" v="50" actId="478"/>
          <ac:picMkLst>
            <pc:docMk/>
            <pc:sldMk cId="4010063240" sldId="375"/>
            <ac:picMk id="6" creationId="{15CE88D8-3E25-22F0-B5C8-796BD834D11A}"/>
          </ac:picMkLst>
        </pc:picChg>
        <pc:picChg chg="del">
          <ac:chgData name="瑛莉菜 羽田" userId="64c7e7a027abc1d1" providerId="LiveId" clId="{0E6B5A77-CBA4-41AD-8DFB-21ECC5DD41A4}" dt="2024-09-30T08:52:56" v="51" actId="478"/>
          <ac:picMkLst>
            <pc:docMk/>
            <pc:sldMk cId="4010063240" sldId="375"/>
            <ac:picMk id="8" creationId="{64208E50-EAAD-C7EE-95D4-8F5A36F9B4F0}"/>
          </ac:picMkLst>
        </pc:picChg>
        <pc:picChg chg="add mod">
          <ac:chgData name="瑛莉菜 羽田" userId="64c7e7a027abc1d1" providerId="LiveId" clId="{0E6B5A77-CBA4-41AD-8DFB-21ECC5DD41A4}" dt="2024-09-30T08:53:20.081" v="59" actId="1076"/>
          <ac:picMkLst>
            <pc:docMk/>
            <pc:sldMk cId="4010063240" sldId="375"/>
            <ac:picMk id="9" creationId="{8E9BBDB0-0A7F-215D-67DA-A6569AFE8A42}"/>
          </ac:picMkLst>
        </pc:picChg>
      </pc:sldChg>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41"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i="0" dirty="0">
                <a:solidFill>
                  <a:srgbClr val="333333"/>
                </a:solidFill>
                <a:effectLst/>
                <a:latin typeface="Meiryo" panose="020B0604030504040204" pitchFamily="50" charset="-128"/>
                <a:ea typeface="Meiryo" panose="020B0604030504040204" pitchFamily="50" charset="-128"/>
              </a:rPr>
              <a:t>オーガニックコットンキャンバストート（</a:t>
            </a:r>
            <a:r>
              <a:rPr lang="en-US" altLang="ja-JP" sz="1600" b="1" i="0" dirty="0">
                <a:solidFill>
                  <a:srgbClr val="333333"/>
                </a:solidFill>
                <a:effectLst/>
                <a:latin typeface="Meiryo" panose="020B0604030504040204" pitchFamily="50" charset="-128"/>
                <a:ea typeface="Meiryo" panose="020B0604030504040204" pitchFamily="50" charset="-128"/>
              </a:rPr>
              <a:t>L</a:t>
            </a:r>
            <a:r>
              <a:rPr lang="ja-JP" altLang="en-US" sz="1600" b="1" i="0" dirty="0">
                <a:solidFill>
                  <a:srgbClr val="333333"/>
                </a:solidFill>
                <a:effectLst/>
                <a:latin typeface="Meiryo" panose="020B0604030504040204" pitchFamily="50" charset="-128"/>
                <a:ea typeface="Meiryo" panose="020B0604030504040204" pitchFamily="50"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H380×W420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熱転写印刷・インクジェット印刷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00" b="0" i="0" dirty="0">
                <a:solidFill>
                  <a:srgbClr val="333333"/>
                </a:solidFill>
                <a:effectLst/>
                <a:latin typeface="Meiryo" panose="020B0604030504040204" pitchFamily="50" charset="-128"/>
                <a:ea typeface="Meiryo" panose="020B0604030504040204" pitchFamily="50" charset="-128"/>
              </a:rPr>
              <a:t>W300×H230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熱転写印刷範囲：</a:t>
            </a:r>
            <a:r>
              <a:rPr lang="en-US" altLang="ja-JP" sz="1000" b="0" i="0" dirty="0">
                <a:solidFill>
                  <a:srgbClr val="333333"/>
                </a:solidFill>
                <a:effectLst/>
                <a:latin typeface="Meiryo" panose="020B0604030504040204" pitchFamily="50" charset="-128"/>
                <a:ea typeface="Meiryo" panose="020B0604030504040204" pitchFamily="50" charset="-128"/>
              </a:rPr>
              <a:t>W100×H100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インクジェット印刷範囲：</a:t>
            </a:r>
            <a:r>
              <a:rPr lang="en-US" altLang="ja-JP" sz="1000" b="0" i="0" dirty="0">
                <a:solidFill>
                  <a:srgbClr val="333333"/>
                </a:solidFill>
                <a:effectLst/>
                <a:latin typeface="Meiryo" panose="020B0604030504040204" pitchFamily="50" charset="-128"/>
                <a:ea typeface="Meiryo" panose="020B0604030504040204" pitchFamily="50" charset="-128"/>
              </a:rPr>
              <a:t>W300×H230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コットン　　</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758076" y="5891832"/>
            <a:ext cx="5807017" cy="1015663"/>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オーガニックコットンを使用したフラットタイプのバッグです。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シンプルな名入れ映えするデザインとなっており、アウトドアや旅行時などの</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荷物が多い時に活躍する大容量サイズです。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オーガニックコットンは無農薬で栽培された地球にやさしい素材ですので、</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エコに関するキャンペーンノベルティやお店のオリジナルエコバッグとしてご提案頂けます。</a:t>
            </a:r>
            <a:br>
              <a:rPr lang="ja-JP" altLang="en-US" sz="1000" dirty="0"/>
            </a:b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41" name="図 40">
            <a:extLst>
              <a:ext uri="{FF2B5EF4-FFF2-40B4-BE49-F238E27FC236}">
                <a16:creationId xmlns:a16="http://schemas.microsoft.com/office/drawing/2014/main" id="{D6574C01-DE06-EE6E-0DDC-CDDDBE9317ED}"/>
              </a:ext>
            </a:extLst>
          </p:cNvPr>
          <p:cNvPicPr>
            <a:picLocks noChangeAspect="1"/>
          </p:cNvPicPr>
          <p:nvPr/>
        </p:nvPicPr>
        <p:blipFill>
          <a:blip r:embed="rId37"/>
          <a:stretch>
            <a:fillRect/>
          </a:stretch>
        </p:blipFill>
        <p:spPr>
          <a:xfrm>
            <a:off x="5187342" y="2284602"/>
            <a:ext cx="756590" cy="756590"/>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5" name="図 4">
            <a:extLst>
              <a:ext uri="{FF2B5EF4-FFF2-40B4-BE49-F238E27FC236}">
                <a16:creationId xmlns:a16="http://schemas.microsoft.com/office/drawing/2014/main" id="{62FB27E1-B9F5-34CA-8D48-B909224B9E32}"/>
              </a:ext>
            </a:extLst>
          </p:cNvPr>
          <p:cNvPicPr>
            <a:picLocks noChangeAspect="1"/>
          </p:cNvPicPr>
          <p:nvPr/>
        </p:nvPicPr>
        <p:blipFill>
          <a:blip r:embed="rId38"/>
          <a:stretch>
            <a:fillRect/>
          </a:stretch>
        </p:blipFill>
        <p:spPr>
          <a:xfrm>
            <a:off x="457812" y="878654"/>
            <a:ext cx="1170782" cy="1849836"/>
          </a:xfrm>
          <a:prstGeom prst="rect">
            <a:avLst/>
          </a:prstGeom>
        </p:spPr>
      </p:pic>
      <p:pic>
        <p:nvPicPr>
          <p:cNvPr id="9" name="図 8">
            <a:extLst>
              <a:ext uri="{FF2B5EF4-FFF2-40B4-BE49-F238E27FC236}">
                <a16:creationId xmlns:a16="http://schemas.microsoft.com/office/drawing/2014/main" id="{F29F17E1-CDC7-1AA5-446C-959051EE3B47}"/>
              </a:ext>
            </a:extLst>
          </p:cNvPr>
          <p:cNvPicPr>
            <a:picLocks noChangeAspect="1"/>
          </p:cNvPicPr>
          <p:nvPr/>
        </p:nvPicPr>
        <p:blipFill>
          <a:blip r:embed="rId39"/>
          <a:stretch>
            <a:fillRect/>
          </a:stretch>
        </p:blipFill>
        <p:spPr>
          <a:xfrm>
            <a:off x="1742888" y="914454"/>
            <a:ext cx="1132275" cy="1874374"/>
          </a:xfrm>
          <a:prstGeom prst="rect">
            <a:avLst/>
          </a:prstGeom>
        </p:spPr>
      </p:pic>
      <p:pic>
        <p:nvPicPr>
          <p:cNvPr id="54" name="図 53">
            <a:extLst>
              <a:ext uri="{FF2B5EF4-FFF2-40B4-BE49-F238E27FC236}">
                <a16:creationId xmlns:a16="http://schemas.microsoft.com/office/drawing/2014/main" id="{F83EDC86-C863-932F-F397-54D0C5CD69D3}"/>
              </a:ext>
            </a:extLst>
          </p:cNvPr>
          <p:cNvPicPr>
            <a:picLocks noChangeAspect="1"/>
          </p:cNvPicPr>
          <p:nvPr/>
        </p:nvPicPr>
        <p:blipFill>
          <a:blip r:embed="rId40"/>
          <a:stretch>
            <a:fillRect/>
          </a:stretch>
        </p:blipFill>
        <p:spPr>
          <a:xfrm>
            <a:off x="1141588" y="2754469"/>
            <a:ext cx="1105369" cy="1776751"/>
          </a:xfrm>
          <a:prstGeom prst="rect">
            <a:avLst/>
          </a:prstGeom>
        </p:spPr>
      </p:pic>
      <p:pic>
        <p:nvPicPr>
          <p:cNvPr id="56" name="図 55">
            <a:extLst>
              <a:ext uri="{FF2B5EF4-FFF2-40B4-BE49-F238E27FC236}">
                <a16:creationId xmlns:a16="http://schemas.microsoft.com/office/drawing/2014/main" id="{833103F0-1403-E923-8E97-2292B58C1A1E}"/>
              </a:ext>
            </a:extLst>
          </p:cNvPr>
          <p:cNvPicPr>
            <a:picLocks noChangeAspect="1"/>
          </p:cNvPicPr>
          <p:nvPr/>
        </p:nvPicPr>
        <p:blipFill>
          <a:blip r:embed="rId41"/>
          <a:stretch>
            <a:fillRect/>
          </a:stretch>
        </p:blipFill>
        <p:spPr>
          <a:xfrm>
            <a:off x="3074927" y="1377669"/>
            <a:ext cx="2003088" cy="299154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19175</TotalTime>
  <Words>222</Words>
  <Application>Microsoft Office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2024-10-01T02:44:52Z</dcterms:modified>
</cp:coreProperties>
</file>