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3412F-4B63-4FCE-B839-4262DFCB1081}" v="43" dt="2024-09-30T08:44:42.233"/>
    <p1510:client id="{047C4EED-1BD8-497C-AC49-ED84F63ECDAF}" v="8" dt="2024-09-30T06:19:53.590"/>
    <p1510:client id="{0D15757A-49C3-47F3-B1E7-1F56333D4859}" v="22" dt="2024-09-30T03:09:55.370"/>
    <p1510:client id="{0E6B5A77-CBA4-41AD-8DFB-21ECC5DD41A4}" v="8" dt="2024-09-30T08:52:44.676"/>
    <p1510:client id="{1067D38F-754B-417D-973D-0E4C5B5952C4}" v="6" dt="2024-09-30T06:45:54.075"/>
    <p1510:client id="{2382F82F-1879-4428-9BC3-3070499E849F}" v="34" dt="2024-09-30T07:31:44.869"/>
    <p1510:client id="{29AF5639-584F-4E00-96DF-DF110A773EBA}" v="4" dt="2024-09-30T07:34:07.629"/>
    <p1510:client id="{47CA1637-BA46-4902-8406-BFF438926D09}" v="12" dt="2024-09-30T06:25:59.223"/>
    <p1510:client id="{50ADD3A1-9E61-4515-A3B1-5EACEB252CD4}" v="26" dt="2024-09-30T08:21:44.590"/>
    <p1510:client id="{53CC4152-B6BF-4889-8D22-E42D252B7DAA}" v="6" dt="2024-09-30T03:24:32.273"/>
    <p1510:client id="{54E85872-48D2-46F6-A56C-A7ACD040FD6B}" v="18" dt="2024-09-30T03:28:02.266"/>
    <p1510:client id="{55478431-91E2-4E8E-9519-8AFEE29E3938}" v="23" dt="2024-09-30T08:41:41.309"/>
    <p1510:client id="{6618900A-CDDD-4DC9-A7CB-17BBE1F76EF7}" v="4" dt="2024-09-30T06:32:31.945"/>
    <p1510:client id="{681BC7FD-D9C7-468F-A0EB-CB376265DF10}" v="2" dt="2024-10-01T02:30:27.808"/>
    <p1510:client id="{824889C9-CE39-4412-965D-E47E8D391F90}" v="24" dt="2024-09-30T08:47:11.023"/>
    <p1510:client id="{84AA710D-2D8A-40EE-B696-4848F6404808}" v="8" dt="2024-09-30T06:37:57.266"/>
    <p1510:client id="{91D05EAA-7144-4DC3-91E3-17C95BCB8503}" v="2" dt="2024-09-30T04:37:48.470"/>
    <p1510:client id="{ACB9AC37-1F0B-4AB7-8D47-8709BED0059D}" v="12" dt="2024-09-30T08:50:34.058"/>
    <p1510:client id="{BB6F5E2E-6DA3-4901-84D2-C5006C5B3082}" v="24" dt="2024-09-30T08:18:13.625"/>
    <p1510:client id="{C8877DA5-71BF-471F-A46C-76B2DD414CEB}" v="8" dt="2024-09-30T04:30:46.031"/>
    <p1510:client id="{D72A3F0C-49EA-4079-90C8-A1AFA66E13E7}" v="8" dt="2024-09-30T08:54:51.014"/>
    <p1510:client id="{D9829D21-62E4-42A6-A63D-EE0DFEDB28D8}" v="10" dt="2024-09-30T03:29:59.038"/>
    <p1510:client id="{DDE88A06-69EC-4B8F-A302-2393E8F55103}" v="2" dt="2024-09-30T08:36:54.449"/>
    <p1510:client id="{E23D076B-A2ED-477B-B957-D2C0E388681A}" v="2" dt="2024-09-30T03:55:13.966"/>
    <p1510:client id="{F10590C1-6013-4158-ADEA-EE82828FF409}" v="4" dt="2024-09-30T07:00:03.086"/>
    <p1510:client id="{F543EEE5-088D-494D-9649-B3A1D430AFBA}" v="8" dt="2024-09-30T03:32:37.390"/>
    <p1510:client id="{F7A7AC9C-77D1-4846-A97B-6D5302F21645}" v="3" dt="2024-09-30T02:54:19.810"/>
    <p1510:client id="{FACD2BE6-6615-4F7E-B5F9-E3105DFD8B02}" v="20" dt="2024-09-30T08:02:11.8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92" d="100"/>
          <a:sy n="92" d="100"/>
        </p:scale>
        <p:origin x="688" y="6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sldChg chg="addSp delSp modSp mod">
        <pc:chgData name="瑛莉菜 羽田" userId="64c7e7a027abc1d1" providerId="LiveId" clId="{0E6B5A77-CBA4-41AD-8DFB-21ECC5DD41A4}" dt="2024-09-30T08:53:20.081" v="59" actId="1076"/>
        <pc:sldMkLst>
          <pc:docMk/>
          <pc:sldMk cId="4010063240" sldId="375"/>
        </pc:sldMkLst>
        <pc:spChg chg="mod">
          <ac:chgData name="瑛莉菜 羽田" userId="64c7e7a027abc1d1" providerId="LiveId" clId="{0E6B5A77-CBA4-41AD-8DFB-21ECC5DD41A4}" dt="2024-09-30T08:52:44.676" v="49"/>
          <ac:spMkLst>
            <pc:docMk/>
            <pc:sldMk cId="4010063240" sldId="375"/>
            <ac:spMk id="2" creationId="{9C6C646A-4932-0ED0-0A88-228322997931}"/>
          </ac:spMkLst>
        </pc:spChg>
        <pc:spChg chg="mod">
          <ac:chgData name="瑛莉菜 羽田" userId="64c7e7a027abc1d1" providerId="LiveId" clId="{0E6B5A77-CBA4-41AD-8DFB-21ECC5DD41A4}" dt="2024-09-30T08:52:30.072" v="30"/>
          <ac:spMkLst>
            <pc:docMk/>
            <pc:sldMk cId="4010063240" sldId="375"/>
            <ac:spMk id="10" creationId="{C3C3B70E-4FFF-B141-8B18-557D6A287CFD}"/>
          </ac:spMkLst>
        </pc:spChg>
        <pc:spChg chg="mod">
          <ac:chgData name="瑛莉菜 羽田" userId="64c7e7a027abc1d1" providerId="LiveId" clId="{0E6B5A77-CBA4-41AD-8DFB-21ECC5DD41A4}" dt="2024-09-30T08:52:16.181" v="13" actId="20577"/>
          <ac:spMkLst>
            <pc:docMk/>
            <pc:sldMk cId="4010063240" sldId="375"/>
            <ac:spMk id="23" creationId="{00000000-0000-0000-0000-000000000000}"/>
          </ac:spMkLst>
        </pc:spChg>
        <pc:spChg chg="mod">
          <ac:chgData name="瑛莉菜 羽田" userId="64c7e7a027abc1d1" providerId="LiveId" clId="{0E6B5A77-CBA4-41AD-8DFB-21ECC5DD41A4}" dt="2024-09-30T08:52:22.239" v="23"/>
          <ac:spMkLst>
            <pc:docMk/>
            <pc:sldMk cId="4010063240" sldId="375"/>
            <ac:spMk id="65" creationId="{00000000-0000-0000-0000-000000000000}"/>
          </ac:spMkLst>
        </pc:spChg>
        <pc:picChg chg="add mod">
          <ac:chgData name="瑛莉菜 羽田" userId="64c7e7a027abc1d1" providerId="LiveId" clId="{0E6B5A77-CBA4-41AD-8DFB-21ECC5DD41A4}" dt="2024-09-30T08:53:06.648" v="56" actId="1076"/>
          <ac:picMkLst>
            <pc:docMk/>
            <pc:sldMk cId="4010063240" sldId="375"/>
            <ac:picMk id="5" creationId="{C1FE509D-C4E6-7460-EE7B-D783763ADA1A}"/>
          </ac:picMkLst>
        </pc:picChg>
        <pc:picChg chg="del">
          <ac:chgData name="瑛莉菜 羽田" userId="64c7e7a027abc1d1" providerId="LiveId" clId="{0E6B5A77-CBA4-41AD-8DFB-21ECC5DD41A4}" dt="2024-09-30T08:52:55.594" v="50" actId="478"/>
          <ac:picMkLst>
            <pc:docMk/>
            <pc:sldMk cId="4010063240" sldId="375"/>
            <ac:picMk id="6" creationId="{15CE88D8-3E25-22F0-B5C8-796BD834D11A}"/>
          </ac:picMkLst>
        </pc:picChg>
        <pc:picChg chg="del">
          <ac:chgData name="瑛莉菜 羽田" userId="64c7e7a027abc1d1" providerId="LiveId" clId="{0E6B5A77-CBA4-41AD-8DFB-21ECC5DD41A4}" dt="2024-09-30T08:52:56" v="51" actId="478"/>
          <ac:picMkLst>
            <pc:docMk/>
            <pc:sldMk cId="4010063240" sldId="375"/>
            <ac:picMk id="8" creationId="{64208E50-EAAD-C7EE-95D4-8F5A36F9B4F0}"/>
          </ac:picMkLst>
        </pc:picChg>
        <pc:picChg chg="add mod">
          <ac:chgData name="瑛莉菜 羽田" userId="64c7e7a027abc1d1" providerId="LiveId" clId="{0E6B5A77-CBA4-41AD-8DFB-21ECC5DD41A4}" dt="2024-09-30T08:53:20.081" v="59" actId="1076"/>
          <ac:picMkLst>
            <pc:docMk/>
            <pc:sldMk cId="4010063240" sldId="375"/>
            <ac:picMk id="9" creationId="{8E9BBDB0-0A7F-215D-67DA-A6569AFE8A42}"/>
          </ac:picMkLst>
        </pc:picChg>
      </pc:sldChg>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sldChg chg="addSp delSp modSp mod">
        <pc:chgData name="瑛莉菜 羽田" userId="64c7e7a027abc1d1" providerId="LiveId" clId="{8A24C8DE-5559-4A00-BDCF-1496F95D1DD2}" dt="2024-10-01T02:51:27.315" v="49" actId="1076"/>
        <pc:sldMkLst>
          <pc:docMk/>
          <pc:sldMk cId="4010063240" sldId="375"/>
        </pc:sldMkLst>
        <pc:spChg chg="mod">
          <ac:chgData name="瑛莉菜 羽田" userId="64c7e7a027abc1d1" providerId="LiveId" clId="{8A24C8DE-5559-4A00-BDCF-1496F95D1DD2}" dt="2024-10-01T02:49:40.939" v="21"/>
          <ac:spMkLst>
            <pc:docMk/>
            <pc:sldMk cId="4010063240" sldId="375"/>
            <ac:spMk id="2" creationId="{9C6C646A-4932-0ED0-0A88-228322997931}"/>
          </ac:spMkLst>
        </pc:spChg>
        <pc:spChg chg="mod">
          <ac:chgData name="瑛莉菜 羽田" userId="64c7e7a027abc1d1" providerId="LiveId" clId="{8A24C8DE-5559-4A00-BDCF-1496F95D1DD2}" dt="2024-10-01T02:50:04.759" v="26" actId="1076"/>
          <ac:spMkLst>
            <pc:docMk/>
            <pc:sldMk cId="4010063240" sldId="375"/>
            <ac:spMk id="14" creationId="{4C1CE79F-7A8C-E943-C2CD-9B9D895545B4}"/>
          </ac:spMkLst>
        </pc:spChg>
        <pc:spChg chg="mod">
          <ac:chgData name="瑛莉菜 羽田" userId="64c7e7a027abc1d1" providerId="LiveId" clId="{8A24C8DE-5559-4A00-BDCF-1496F95D1DD2}" dt="2024-10-01T02:49:18.394" v="0"/>
          <ac:spMkLst>
            <pc:docMk/>
            <pc:sldMk cId="4010063240" sldId="375"/>
            <ac:spMk id="23" creationId="{00000000-0000-0000-0000-000000000000}"/>
          </ac:spMkLst>
        </pc:spChg>
        <pc:spChg chg="mod">
          <ac:chgData name="瑛莉菜 羽田" userId="64c7e7a027abc1d1" providerId="LiveId" clId="{8A24C8DE-5559-4A00-BDCF-1496F95D1DD2}" dt="2024-10-01T02:49:26.710" v="20"/>
          <ac:spMkLst>
            <pc:docMk/>
            <pc:sldMk cId="4010063240" sldId="375"/>
            <ac:spMk id="65" creationId="{00000000-0000-0000-0000-000000000000}"/>
          </ac:spMkLst>
        </pc:spChg>
        <pc:picChg chg="add mod">
          <ac:chgData name="瑛莉菜 羽田" userId="64c7e7a027abc1d1" providerId="LiveId" clId="{8A24C8DE-5559-4A00-BDCF-1496F95D1DD2}" dt="2024-10-01T02:50:22.397" v="35" actId="1076"/>
          <ac:picMkLst>
            <pc:docMk/>
            <pc:sldMk cId="4010063240" sldId="375"/>
            <ac:picMk id="5" creationId="{B99AFA8A-B83C-2ABF-60B1-A3363B3ABBE5}"/>
          </ac:picMkLst>
        </pc:picChg>
        <pc:picChg chg="del">
          <ac:chgData name="瑛莉菜 羽田" userId="64c7e7a027abc1d1" providerId="LiveId" clId="{8A24C8DE-5559-4A00-BDCF-1496F95D1DD2}" dt="2024-10-01T02:50:06.483" v="27" actId="478"/>
          <ac:picMkLst>
            <pc:docMk/>
            <pc:sldMk cId="4010063240" sldId="375"/>
            <ac:picMk id="6" creationId="{324D8988-7A70-E81F-C819-F379767ECB07}"/>
          </ac:picMkLst>
        </pc:picChg>
        <pc:picChg chg="del">
          <ac:chgData name="瑛莉菜 羽田" userId="64c7e7a027abc1d1" providerId="LiveId" clId="{8A24C8DE-5559-4A00-BDCF-1496F95D1DD2}" dt="2024-10-01T02:50:07.129" v="28" actId="478"/>
          <ac:picMkLst>
            <pc:docMk/>
            <pc:sldMk cId="4010063240" sldId="375"/>
            <ac:picMk id="8" creationId="{8DE22D94-E628-0237-0E7C-322013AA81B2}"/>
          </ac:picMkLst>
        </pc:picChg>
        <pc:picChg chg="add mod">
          <ac:chgData name="瑛莉菜 羽田" userId="64c7e7a027abc1d1" providerId="LiveId" clId="{8A24C8DE-5559-4A00-BDCF-1496F95D1DD2}" dt="2024-10-01T02:50:48.825" v="41" actId="1076"/>
          <ac:picMkLst>
            <pc:docMk/>
            <pc:sldMk cId="4010063240" sldId="375"/>
            <ac:picMk id="9" creationId="{82F49A00-9982-D910-CB1E-070601D119E5}"/>
          </ac:picMkLst>
        </pc:picChg>
        <pc:picChg chg="add mod">
          <ac:chgData name="瑛莉菜 羽田" userId="64c7e7a027abc1d1" providerId="LiveId" clId="{8A24C8DE-5559-4A00-BDCF-1496F95D1DD2}" dt="2024-10-01T02:51:11.700" v="44" actId="1076"/>
          <ac:picMkLst>
            <pc:docMk/>
            <pc:sldMk cId="4010063240" sldId="375"/>
            <ac:picMk id="54" creationId="{2D090000-32B6-8849-E579-67D2B555FDAB}"/>
          </ac:picMkLst>
        </pc:picChg>
        <pc:picChg chg="del">
          <ac:chgData name="瑛莉菜 羽田" userId="64c7e7a027abc1d1" providerId="LiveId" clId="{8A24C8DE-5559-4A00-BDCF-1496F95D1DD2}" dt="2024-10-01T02:50:07.538" v="29" actId="478"/>
          <ac:picMkLst>
            <pc:docMk/>
            <pc:sldMk cId="4010063240" sldId="375"/>
            <ac:picMk id="55" creationId="{CFCED17D-F741-93BF-9AB2-1074009C38A5}"/>
          </ac:picMkLst>
        </pc:picChg>
        <pc:picChg chg="add mod">
          <ac:chgData name="瑛莉菜 羽田" userId="64c7e7a027abc1d1" providerId="LiveId" clId="{8A24C8DE-5559-4A00-BDCF-1496F95D1DD2}" dt="2024-10-01T02:51:27.315" v="49" actId="1076"/>
          <ac:picMkLst>
            <pc:docMk/>
            <pc:sldMk cId="4010063240" sldId="375"/>
            <ac:picMk id="57" creationId="{D1B6ED8C-63AF-252B-C4A5-A1792DD586B1}"/>
          </ac:picMkLst>
        </pc:picChg>
        <pc:picChg chg="del">
          <ac:chgData name="瑛莉菜 羽田" userId="64c7e7a027abc1d1" providerId="LiveId" clId="{8A24C8DE-5559-4A00-BDCF-1496F95D1DD2}" dt="2024-10-01T02:50:07.870" v="30" actId="478"/>
          <ac:picMkLst>
            <pc:docMk/>
            <pc:sldMk cId="4010063240" sldId="375"/>
            <ac:picMk id="58" creationId="{50FA3700-F597-8141-101D-6B698FB878CE}"/>
          </ac:picMkLst>
        </pc:picChg>
      </pc:sldChg>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sldChg chg="addSp delSp modSp mod">
        <pc:chgData name="瑛莉菜 羽田" userId="64c7e7a027abc1d1" providerId="LiveId" clId="{F10590C1-6013-4158-ADEA-EE82828FF409}" dt="2024-09-30T07:00:03.086" v="68"/>
        <pc:sldMkLst>
          <pc:docMk/>
          <pc:sldMk cId="4010063240" sldId="375"/>
        </pc:sldMkLst>
        <pc:spChg chg="mod">
          <ac:chgData name="瑛莉菜 羽田" userId="64c7e7a027abc1d1" providerId="LiveId" clId="{F10590C1-6013-4158-ADEA-EE82828FF409}" dt="2024-09-30T06:57:29.953" v="41" actId="20577"/>
          <ac:spMkLst>
            <pc:docMk/>
            <pc:sldMk cId="4010063240" sldId="375"/>
            <ac:spMk id="2" creationId="{9C6C646A-4932-0ED0-0A88-228322997931}"/>
          </ac:spMkLst>
        </pc:spChg>
        <pc:spChg chg="mod">
          <ac:chgData name="瑛莉菜 羽田" userId="64c7e7a027abc1d1" providerId="LiveId" clId="{F10590C1-6013-4158-ADEA-EE82828FF409}" dt="2024-09-30T06:57:14.037" v="15" actId="20577"/>
          <ac:spMkLst>
            <pc:docMk/>
            <pc:sldMk cId="4010063240" sldId="375"/>
            <ac:spMk id="10" creationId="{C3C3B70E-4FFF-B141-8B18-557D6A287CFD}"/>
          </ac:spMkLst>
        </pc:spChg>
        <pc:spChg chg="mod">
          <ac:chgData name="瑛莉菜 羽田" userId="64c7e7a027abc1d1" providerId="LiveId" clId="{F10590C1-6013-4158-ADEA-EE82828FF409}" dt="2024-09-30T07:00:03.086" v="68"/>
          <ac:spMkLst>
            <pc:docMk/>
            <pc:sldMk cId="4010063240" sldId="375"/>
            <ac:spMk id="14" creationId="{4C1CE79F-7A8C-E943-C2CD-9B9D895545B4}"/>
          </ac:spMkLst>
        </pc:spChg>
        <pc:spChg chg="mod">
          <ac:chgData name="瑛莉菜 羽田" userId="64c7e7a027abc1d1" providerId="LiveId" clId="{F10590C1-6013-4158-ADEA-EE82828FF409}" dt="2024-09-30T06:56:53.131" v="0"/>
          <ac:spMkLst>
            <pc:docMk/>
            <pc:sldMk cId="4010063240" sldId="375"/>
            <ac:spMk id="23" creationId="{00000000-0000-0000-0000-000000000000}"/>
          </ac:spMkLst>
        </pc:spChg>
        <pc:spChg chg="mod">
          <ac:chgData name="瑛莉菜 羽田" userId="64c7e7a027abc1d1" providerId="LiveId" clId="{F10590C1-6013-4158-ADEA-EE82828FF409}" dt="2024-09-30T06:56:58.215" v="1"/>
          <ac:spMkLst>
            <pc:docMk/>
            <pc:sldMk cId="4010063240" sldId="375"/>
            <ac:spMk id="65" creationId="{00000000-0000-0000-0000-000000000000}"/>
          </ac:spMkLst>
        </pc:spChg>
        <pc:spChg chg="mod">
          <ac:chgData name="瑛莉菜 羽田" userId="64c7e7a027abc1d1" providerId="LiveId" clId="{F10590C1-6013-4158-ADEA-EE82828FF409}" dt="2024-09-30T06:57:45.811" v="45"/>
          <ac:spMkLst>
            <pc:docMk/>
            <pc:sldMk cId="4010063240" sldId="375"/>
            <ac:spMk id="69" creationId="{00000000-0000-0000-0000-000000000000}"/>
          </ac:spMkLst>
        </pc:spChg>
        <pc:picChg chg="del">
          <ac:chgData name="瑛莉菜 羽田" userId="64c7e7a027abc1d1" providerId="LiveId" clId="{F10590C1-6013-4158-ADEA-EE82828FF409}" dt="2024-09-30T06:58:01.353" v="46" actId="478"/>
          <ac:picMkLst>
            <pc:docMk/>
            <pc:sldMk cId="4010063240" sldId="375"/>
            <ac:picMk id="5" creationId="{487367DD-B362-E017-A4FF-EFE5CDA476EA}"/>
          </ac:picMkLst>
        </pc:picChg>
        <pc:picChg chg="add mod">
          <ac:chgData name="瑛莉菜 羽田" userId="64c7e7a027abc1d1" providerId="LiveId" clId="{F10590C1-6013-4158-ADEA-EE82828FF409}" dt="2024-09-30T06:58:15.351" v="53" actId="1076"/>
          <ac:picMkLst>
            <pc:docMk/>
            <pc:sldMk cId="4010063240" sldId="375"/>
            <ac:picMk id="6" creationId="{75AC27C2-CA06-E574-6BAA-637C80FB5287}"/>
          </ac:picMkLst>
        </pc:picChg>
        <pc:picChg chg="del">
          <ac:chgData name="瑛莉菜 羽田" userId="64c7e7a027abc1d1" providerId="LiveId" clId="{F10590C1-6013-4158-ADEA-EE82828FF409}" dt="2024-09-30T06:58:01.825" v="47" actId="478"/>
          <ac:picMkLst>
            <pc:docMk/>
            <pc:sldMk cId="4010063240" sldId="375"/>
            <ac:picMk id="8" creationId="{50FB56FF-29BD-414F-9200-36972D9949C1}"/>
          </ac:picMkLst>
        </pc:picChg>
        <pc:picChg chg="add mod">
          <ac:chgData name="瑛莉菜 羽田" userId="64c7e7a027abc1d1" providerId="LiveId" clId="{F10590C1-6013-4158-ADEA-EE82828FF409}" dt="2024-09-30T06:59:21.700" v="56" actId="1076"/>
          <ac:picMkLst>
            <pc:docMk/>
            <pc:sldMk cId="4010063240" sldId="375"/>
            <ac:picMk id="9" creationId="{FBCA5F48-21EB-0924-68D3-B637383C8FB3}"/>
          </ac:picMkLst>
        </pc:picChg>
      </pc:sldChg>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sldChg chg="addSp delSp modSp mod">
        <pc:chgData name="瑛莉菜 羽田" userId="64c7e7a027abc1d1" providerId="LiveId" clId="{C6E787C0-086E-4C97-8D0D-2C5C1FB3EE9D}" dt="2024-10-01T02:34:57.585" v="44"/>
        <pc:sldMkLst>
          <pc:docMk/>
          <pc:sldMk cId="4010063240" sldId="375"/>
        </pc:sldMkLst>
        <pc:spChg chg="mod">
          <ac:chgData name="瑛莉菜 羽田" userId="64c7e7a027abc1d1" providerId="LiveId" clId="{C6E787C0-086E-4C97-8D0D-2C5C1FB3EE9D}" dt="2024-10-01T02:34:26.860" v="40" actId="20577"/>
          <ac:spMkLst>
            <pc:docMk/>
            <pc:sldMk cId="4010063240" sldId="375"/>
            <ac:spMk id="2" creationId="{9C6C646A-4932-0ED0-0A88-228322997931}"/>
          </ac:spMkLst>
        </pc:spChg>
        <pc:spChg chg="mod">
          <ac:chgData name="瑛莉菜 羽田" userId="64c7e7a027abc1d1" providerId="LiveId" clId="{C6E787C0-086E-4C97-8D0D-2C5C1FB3EE9D}" dt="2024-10-01T02:34:57.585" v="44"/>
          <ac:spMkLst>
            <pc:docMk/>
            <pc:sldMk cId="4010063240" sldId="375"/>
            <ac:spMk id="14" creationId="{4C1CE79F-7A8C-E943-C2CD-9B9D895545B4}"/>
          </ac:spMkLst>
        </pc:spChg>
        <pc:spChg chg="mod">
          <ac:chgData name="瑛莉菜 羽田" userId="64c7e7a027abc1d1" providerId="LiveId" clId="{C6E787C0-086E-4C97-8D0D-2C5C1FB3EE9D}" dt="2024-10-01T02:33:20.727" v="20" actId="20577"/>
          <ac:spMkLst>
            <pc:docMk/>
            <pc:sldMk cId="4010063240" sldId="375"/>
            <ac:spMk id="23" creationId="{00000000-0000-0000-0000-000000000000}"/>
          </ac:spMkLst>
        </pc:spChg>
        <pc:spChg chg="mod">
          <ac:chgData name="瑛莉菜 羽田" userId="64c7e7a027abc1d1" providerId="LiveId" clId="{C6E787C0-086E-4C97-8D0D-2C5C1FB3EE9D}" dt="2024-10-01T02:34:09.594" v="34"/>
          <ac:spMkLst>
            <pc:docMk/>
            <pc:sldMk cId="4010063240" sldId="375"/>
            <ac:spMk id="65" creationId="{00000000-0000-0000-0000-000000000000}"/>
          </ac:spMkLst>
        </pc:spChg>
        <pc:picChg chg="del">
          <ac:chgData name="瑛莉菜 羽田" userId="64c7e7a027abc1d1" providerId="LiveId" clId="{C6E787C0-086E-4C97-8D0D-2C5C1FB3EE9D}" dt="2024-10-01T02:33:26.278" v="21" actId="478"/>
          <ac:picMkLst>
            <pc:docMk/>
            <pc:sldMk cId="4010063240" sldId="375"/>
            <ac:picMk id="5" creationId="{27EDF2D2-A1DA-50C8-1919-AFF9645EC82B}"/>
          </ac:picMkLst>
        </pc:picChg>
        <pc:picChg chg="add mod">
          <ac:chgData name="瑛莉菜 羽田" userId="64c7e7a027abc1d1" providerId="LiveId" clId="{C6E787C0-086E-4C97-8D0D-2C5C1FB3EE9D}" dt="2024-10-01T02:33:45.106" v="30" actId="1076"/>
          <ac:picMkLst>
            <pc:docMk/>
            <pc:sldMk cId="4010063240" sldId="375"/>
            <ac:picMk id="6" creationId="{A857C26E-7CB8-325A-8FAB-2C2D2C614237}"/>
          </ac:picMkLst>
        </pc:picChg>
        <pc:picChg chg="add mod">
          <ac:chgData name="瑛莉菜 羽田" userId="64c7e7a027abc1d1" providerId="LiveId" clId="{C6E787C0-086E-4C97-8D0D-2C5C1FB3EE9D}" dt="2024-10-01T02:34:03.071" v="33" actId="1076"/>
          <ac:picMkLst>
            <pc:docMk/>
            <pc:sldMk cId="4010063240" sldId="375"/>
            <ac:picMk id="8" creationId="{3F6097E6-5971-2D9B-D5F8-F91AE6F3DEAC}"/>
          </ac:picMkLst>
        </pc:picChg>
        <pc:picChg chg="del">
          <ac:chgData name="瑛莉菜 羽田" userId="64c7e7a027abc1d1" providerId="LiveId" clId="{C6E787C0-086E-4C97-8D0D-2C5C1FB3EE9D}" dt="2024-10-01T02:33:26.754" v="22" actId="478"/>
          <ac:picMkLst>
            <pc:docMk/>
            <pc:sldMk cId="4010063240" sldId="375"/>
            <ac:picMk id="9" creationId="{FD014804-5799-CA31-4B7B-BCA66212DD61}"/>
          </ac:picMkLst>
        </pc:picChg>
        <pc:picChg chg="del">
          <ac:chgData name="瑛莉菜 羽田" userId="64c7e7a027abc1d1" providerId="LiveId" clId="{C6E787C0-086E-4C97-8D0D-2C5C1FB3EE9D}" dt="2024-10-01T02:33:27.150" v="23" actId="478"/>
          <ac:picMkLst>
            <pc:docMk/>
            <pc:sldMk cId="4010063240" sldId="375"/>
            <ac:picMk id="54" creationId="{1B7D2A8F-2864-ABE4-BDE9-396A1EF00D30}"/>
          </ac:picMkLst>
        </pc:picChg>
        <pc:picChg chg="del">
          <ac:chgData name="瑛莉菜 羽田" userId="64c7e7a027abc1d1" providerId="LiveId" clId="{C6E787C0-086E-4C97-8D0D-2C5C1FB3EE9D}" dt="2024-10-01T02:33:27.486" v="24" actId="478"/>
          <ac:picMkLst>
            <pc:docMk/>
            <pc:sldMk cId="4010063240" sldId="375"/>
            <ac:picMk id="56" creationId="{663B07F0-AF59-4A0B-3F1F-224BEE8372FC}"/>
          </ac:picMkLst>
        </pc:picChg>
      </pc:sldChg>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sldChg chg="addSp delSp modSp mod">
        <pc:chgData name="瑛莉菜 羽田" userId="64c7e7a027abc1d1" providerId="LiveId" clId="{5F2C22A8-1445-46EF-9893-ACBBF16488B0}" dt="2024-09-30T03:58:11.813" v="42" actId="20577"/>
        <pc:sldMkLst>
          <pc:docMk/>
          <pc:sldMk cId="4010063240" sldId="375"/>
        </pc:sldMkLst>
        <pc:spChg chg="mod">
          <ac:chgData name="瑛莉菜 羽田" userId="64c7e7a027abc1d1" providerId="LiveId" clId="{5F2C22A8-1445-46EF-9893-ACBBF16488B0}" dt="2024-09-30T03:57:52.118" v="40"/>
          <ac:spMkLst>
            <pc:docMk/>
            <pc:sldMk cId="4010063240" sldId="375"/>
            <ac:spMk id="2" creationId="{9C6C646A-4932-0ED0-0A88-228322997931}"/>
          </ac:spMkLst>
        </pc:spChg>
        <pc:spChg chg="mod">
          <ac:chgData name="瑛莉菜 羽田" userId="64c7e7a027abc1d1" providerId="LiveId" clId="{5F2C22A8-1445-46EF-9893-ACBBF16488B0}" dt="2024-09-30T03:58:11.813" v="42" actId="20577"/>
          <ac:spMkLst>
            <pc:docMk/>
            <pc:sldMk cId="4010063240" sldId="375"/>
            <ac:spMk id="14" creationId="{4C1CE79F-7A8C-E943-C2CD-9B9D895545B4}"/>
          </ac:spMkLst>
        </pc:spChg>
        <pc:spChg chg="mod">
          <ac:chgData name="瑛莉菜 羽田" userId="64c7e7a027abc1d1" providerId="LiveId" clId="{5F2C22A8-1445-46EF-9893-ACBBF16488B0}" dt="2024-09-30T03:56:44.301" v="17" actId="20577"/>
          <ac:spMkLst>
            <pc:docMk/>
            <pc:sldMk cId="4010063240" sldId="375"/>
            <ac:spMk id="23" creationId="{00000000-0000-0000-0000-000000000000}"/>
          </ac:spMkLst>
        </pc:spChg>
        <pc:spChg chg="mod">
          <ac:chgData name="瑛莉菜 羽田" userId="64c7e7a027abc1d1" providerId="LiveId" clId="{5F2C22A8-1445-46EF-9893-ACBBF16488B0}" dt="2024-09-30T03:56:54.884" v="27"/>
          <ac:spMkLst>
            <pc:docMk/>
            <pc:sldMk cId="4010063240" sldId="375"/>
            <ac:spMk id="65" creationId="{00000000-0000-0000-0000-000000000000}"/>
          </ac:spMkLst>
        </pc:spChg>
        <pc:picChg chg="del">
          <ac:chgData name="瑛莉菜 羽田" userId="64c7e7a027abc1d1" providerId="LiveId" clId="{5F2C22A8-1445-46EF-9893-ACBBF16488B0}" dt="2024-09-30T03:57:05.838" v="28" actId="478"/>
          <ac:picMkLst>
            <pc:docMk/>
            <pc:sldMk cId="4010063240" sldId="375"/>
            <ac:picMk id="5" creationId="{1429B8A2-95B4-47AC-CC6E-DC1DB42FFA28}"/>
          </ac:picMkLst>
        </pc:picChg>
        <pc:picChg chg="add mod">
          <ac:chgData name="瑛莉菜 羽田" userId="64c7e7a027abc1d1" providerId="LiveId" clId="{5F2C22A8-1445-46EF-9893-ACBBF16488B0}" dt="2024-09-30T03:57:18.202" v="34" actId="1076"/>
          <ac:picMkLst>
            <pc:docMk/>
            <pc:sldMk cId="4010063240" sldId="375"/>
            <ac:picMk id="6" creationId="{15E97EDC-24A5-C1F4-AAE9-4DD8BCF97398}"/>
          </ac:picMkLst>
        </pc:picChg>
        <pc:picChg chg="del">
          <ac:chgData name="瑛莉菜 羽田" userId="64c7e7a027abc1d1" providerId="LiveId" clId="{5F2C22A8-1445-46EF-9893-ACBBF16488B0}" dt="2024-09-30T03:57:06.306" v="29" actId="478"/>
          <ac:picMkLst>
            <pc:docMk/>
            <pc:sldMk cId="4010063240" sldId="375"/>
            <ac:picMk id="8" creationId="{7F23BB76-FCB5-3231-69E5-9513C687017D}"/>
          </ac:picMkLst>
        </pc:picChg>
        <pc:picChg chg="add mod">
          <ac:chgData name="瑛莉菜 羽田" userId="64c7e7a027abc1d1" providerId="LiveId" clId="{5F2C22A8-1445-46EF-9893-ACBBF16488B0}" dt="2024-09-30T03:57:35.318" v="39" actId="1076"/>
          <ac:picMkLst>
            <pc:docMk/>
            <pc:sldMk cId="4010063240" sldId="375"/>
            <ac:picMk id="9" creationId="{4A3D7AEF-7D01-4B37-D9C3-231741887A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sldChg chg="addSp delSp modSp mod">
        <pc:chgData name="瑛莉菜 羽田" userId="64c7e7a027abc1d1" providerId="LiveId" clId="{D72A3F0C-49EA-4079-90C8-A1AFA66E13E7}" dt="2024-09-30T08:55:48.431" v="65" actId="1076"/>
        <pc:sldMkLst>
          <pc:docMk/>
          <pc:sldMk cId="4010063240" sldId="375"/>
        </pc:sldMkLst>
        <pc:spChg chg="mod">
          <ac:chgData name="瑛莉菜 羽田" userId="64c7e7a027abc1d1" providerId="LiveId" clId="{D72A3F0C-49EA-4079-90C8-A1AFA66E13E7}" dt="2024-09-30T08:54:51.014" v="47"/>
          <ac:spMkLst>
            <pc:docMk/>
            <pc:sldMk cId="4010063240" sldId="375"/>
            <ac:spMk id="2" creationId="{9C6C646A-4932-0ED0-0A88-228322997931}"/>
          </ac:spMkLst>
        </pc:spChg>
        <pc:spChg chg="mod">
          <ac:chgData name="瑛莉菜 羽田" userId="64c7e7a027abc1d1" providerId="LiveId" clId="{D72A3F0C-49EA-4079-90C8-A1AFA66E13E7}" dt="2024-09-30T08:54:13.762" v="20" actId="20577"/>
          <ac:spMkLst>
            <pc:docMk/>
            <pc:sldMk cId="4010063240" sldId="375"/>
            <ac:spMk id="10" creationId="{C3C3B70E-4FFF-B141-8B18-557D6A287CFD}"/>
          </ac:spMkLst>
        </pc:spChg>
        <pc:spChg chg="mod">
          <ac:chgData name="瑛莉菜 羽田" userId="64c7e7a027abc1d1" providerId="LiveId" clId="{D72A3F0C-49EA-4079-90C8-A1AFA66E13E7}" dt="2024-09-30T08:55:19.388" v="53" actId="20577"/>
          <ac:spMkLst>
            <pc:docMk/>
            <pc:sldMk cId="4010063240" sldId="375"/>
            <ac:spMk id="14" creationId="{4C1CE79F-7A8C-E943-C2CD-9B9D895545B4}"/>
          </ac:spMkLst>
        </pc:spChg>
        <pc:spChg chg="mod">
          <ac:chgData name="瑛莉菜 羽田" userId="64c7e7a027abc1d1" providerId="LiveId" clId="{D72A3F0C-49EA-4079-90C8-A1AFA66E13E7}" dt="2024-09-30T08:53:55.282" v="16" actId="20577"/>
          <ac:spMkLst>
            <pc:docMk/>
            <pc:sldMk cId="4010063240" sldId="375"/>
            <ac:spMk id="23" creationId="{00000000-0000-0000-0000-000000000000}"/>
          </ac:spMkLst>
        </pc:spChg>
        <pc:spChg chg="mod">
          <ac:chgData name="瑛莉菜 羽田" userId="64c7e7a027abc1d1" providerId="LiveId" clId="{D72A3F0C-49EA-4079-90C8-A1AFA66E13E7}" dt="2024-09-30T08:53:59.927" v="17"/>
          <ac:spMkLst>
            <pc:docMk/>
            <pc:sldMk cId="4010063240" sldId="375"/>
            <ac:spMk id="65" creationId="{00000000-0000-0000-0000-000000000000}"/>
          </ac:spMkLst>
        </pc:spChg>
        <pc:picChg chg="del">
          <ac:chgData name="瑛莉菜 羽田" userId="64c7e7a027abc1d1" providerId="LiveId" clId="{D72A3F0C-49EA-4079-90C8-A1AFA66E13E7}" dt="2024-09-30T08:55:21.569" v="54" actId="478"/>
          <ac:picMkLst>
            <pc:docMk/>
            <pc:sldMk cId="4010063240" sldId="375"/>
            <ac:picMk id="5" creationId="{C1FE509D-C4E6-7460-EE7B-D783763ADA1A}"/>
          </ac:picMkLst>
        </pc:picChg>
        <pc:picChg chg="add mod">
          <ac:chgData name="瑛莉菜 羽田" userId="64c7e7a027abc1d1" providerId="LiveId" clId="{D72A3F0C-49EA-4079-90C8-A1AFA66E13E7}" dt="2024-09-30T08:55:35.418" v="60" actId="14100"/>
          <ac:picMkLst>
            <pc:docMk/>
            <pc:sldMk cId="4010063240" sldId="375"/>
            <ac:picMk id="6" creationId="{22242EF7-9D0B-4ECB-35BD-0AD5ACD588EE}"/>
          </ac:picMkLst>
        </pc:picChg>
        <pc:picChg chg="add mod">
          <ac:chgData name="瑛莉菜 羽田" userId="64c7e7a027abc1d1" providerId="LiveId" clId="{D72A3F0C-49EA-4079-90C8-A1AFA66E13E7}" dt="2024-09-30T08:55:48.431" v="65" actId="1076"/>
          <ac:picMkLst>
            <pc:docMk/>
            <pc:sldMk cId="4010063240" sldId="375"/>
            <ac:picMk id="8" creationId="{56A2FFF9-4F31-B70E-C359-40DD3D249C8F}"/>
          </ac:picMkLst>
        </pc:picChg>
        <pc:picChg chg="del">
          <ac:chgData name="瑛莉菜 羽田" userId="64c7e7a027abc1d1" providerId="LiveId" clId="{D72A3F0C-49EA-4079-90C8-A1AFA66E13E7}" dt="2024-09-30T08:55:22.135" v="55" actId="478"/>
          <ac:picMkLst>
            <pc:docMk/>
            <pc:sldMk cId="4010063240" sldId="375"/>
            <ac:picMk id="9" creationId="{8E9BBDB0-0A7F-215D-67DA-A6569AFE8A42}"/>
          </ac:picMkLst>
        </pc:picChg>
      </pc:sldChg>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sldChg chg="addSp delSp modSp mod">
        <pc:chgData name="瑛莉菜 羽田" userId="64c7e7a027abc1d1" providerId="LiveId" clId="{824889C9-CE39-4412-965D-E47E8D391F90}" dt="2024-09-30T08:47:57.723" v="90" actId="1076"/>
        <pc:sldMkLst>
          <pc:docMk/>
          <pc:sldMk cId="4010063240" sldId="375"/>
        </pc:sldMkLst>
        <pc:spChg chg="mod">
          <ac:chgData name="瑛莉菜 羽田" userId="64c7e7a027abc1d1" providerId="LiveId" clId="{824889C9-CE39-4412-965D-E47E8D391F90}" dt="2024-09-30T08:47:11.023" v="80"/>
          <ac:spMkLst>
            <pc:docMk/>
            <pc:sldMk cId="4010063240" sldId="375"/>
            <ac:spMk id="2" creationId="{9C6C646A-4932-0ED0-0A88-228322997931}"/>
          </ac:spMkLst>
        </pc:spChg>
        <pc:spChg chg="mod">
          <ac:chgData name="瑛莉菜 羽田" userId="64c7e7a027abc1d1" providerId="LiveId" clId="{824889C9-CE39-4412-965D-E47E8D391F90}" dt="2024-09-30T08:46:35.015" v="16" actId="20577"/>
          <ac:spMkLst>
            <pc:docMk/>
            <pc:sldMk cId="4010063240" sldId="375"/>
            <ac:spMk id="23" creationId="{00000000-0000-0000-0000-000000000000}"/>
          </ac:spMkLst>
        </pc:spChg>
        <pc:spChg chg="mod">
          <ac:chgData name="瑛莉菜 羽田" userId="64c7e7a027abc1d1" providerId="LiveId" clId="{824889C9-CE39-4412-965D-E47E8D391F90}" dt="2024-09-30T08:46:43.919" v="26"/>
          <ac:spMkLst>
            <pc:docMk/>
            <pc:sldMk cId="4010063240" sldId="375"/>
            <ac:spMk id="65" creationId="{00000000-0000-0000-0000-000000000000}"/>
          </ac:spMkLst>
        </pc:spChg>
        <pc:picChg chg="add mod">
          <ac:chgData name="瑛莉菜 羽田" userId="64c7e7a027abc1d1" providerId="LiveId" clId="{824889C9-CE39-4412-965D-E47E8D391F90}" dt="2024-09-30T08:47:57.723" v="90" actId="1076"/>
          <ac:picMkLst>
            <pc:docMk/>
            <pc:sldMk cId="4010063240" sldId="375"/>
            <ac:picMk id="5" creationId="{30010655-DBB3-7EB1-B2BA-C63886E9B181}"/>
          </ac:picMkLst>
        </pc:picChg>
        <pc:picChg chg="del">
          <ac:chgData name="瑛莉菜 羽田" userId="64c7e7a027abc1d1" providerId="LiveId" clId="{824889C9-CE39-4412-965D-E47E8D391F90}" dt="2024-09-30T08:47:31.897" v="81" actId="478"/>
          <ac:picMkLst>
            <pc:docMk/>
            <pc:sldMk cId="4010063240" sldId="375"/>
            <ac:picMk id="6" creationId="{0025A2F8-68DF-3684-37B9-79F63BAC2161}"/>
          </ac:picMkLst>
        </pc:picChg>
        <pc:picChg chg="del">
          <ac:chgData name="瑛莉菜 羽田" userId="64c7e7a027abc1d1" providerId="LiveId" clId="{824889C9-CE39-4412-965D-E47E8D391F90}" dt="2024-09-30T08:47:32.496" v="82" actId="478"/>
          <ac:picMkLst>
            <pc:docMk/>
            <pc:sldMk cId="4010063240" sldId="375"/>
            <ac:picMk id="9" creationId="{B2071E39-C865-1B33-F401-AAD981FC8C5A}"/>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sldChg chg="addSp delSp modSp mod">
        <pc:chgData name="瑛莉菜 羽田" userId="64c7e7a027abc1d1" providerId="LiveId" clId="{DDE88A06-69EC-4B8F-A302-2393E8F55103}" dt="2024-09-30T08:38:28.120" v="44"/>
        <pc:sldMkLst>
          <pc:docMk/>
          <pc:sldMk cId="4010063240" sldId="375"/>
        </pc:sldMkLst>
        <pc:spChg chg="mod">
          <ac:chgData name="瑛莉菜 羽田" userId="64c7e7a027abc1d1" providerId="LiveId" clId="{DDE88A06-69EC-4B8F-A302-2393E8F55103}" dt="2024-09-30T08:37:10.846" v="30" actId="20577"/>
          <ac:spMkLst>
            <pc:docMk/>
            <pc:sldMk cId="4010063240" sldId="375"/>
            <ac:spMk id="2" creationId="{9C6C646A-4932-0ED0-0A88-228322997931}"/>
          </ac:spMkLst>
        </pc:spChg>
        <pc:spChg chg="mod">
          <ac:chgData name="瑛莉菜 羽田" userId="64c7e7a027abc1d1" providerId="LiveId" clId="{DDE88A06-69EC-4B8F-A302-2393E8F55103}" dt="2024-09-30T08:38:09.422" v="43"/>
          <ac:spMkLst>
            <pc:docMk/>
            <pc:sldMk cId="4010063240" sldId="375"/>
            <ac:spMk id="14" creationId="{4C1CE79F-7A8C-E943-C2CD-9B9D895545B4}"/>
          </ac:spMkLst>
        </pc:spChg>
        <pc:spChg chg="mod">
          <ac:chgData name="瑛莉菜 羽田" userId="64c7e7a027abc1d1" providerId="LiveId" clId="{DDE88A06-69EC-4B8F-A302-2393E8F55103}" dt="2024-09-30T08:36:39.481" v="0"/>
          <ac:spMkLst>
            <pc:docMk/>
            <pc:sldMk cId="4010063240" sldId="375"/>
            <ac:spMk id="23" creationId="{00000000-0000-0000-0000-000000000000}"/>
          </ac:spMkLst>
        </pc:spChg>
        <pc:spChg chg="mod">
          <ac:chgData name="瑛莉菜 羽田" userId="64c7e7a027abc1d1" providerId="LiveId" clId="{DDE88A06-69EC-4B8F-A302-2393E8F55103}" dt="2024-09-30T08:38:28.120" v="44"/>
          <ac:spMkLst>
            <pc:docMk/>
            <pc:sldMk cId="4010063240" sldId="375"/>
            <ac:spMk id="65" creationId="{00000000-0000-0000-0000-000000000000}"/>
          </ac:spMkLst>
        </pc:spChg>
        <pc:spChg chg="mod">
          <ac:chgData name="瑛莉菜 羽田" userId="64c7e7a027abc1d1" providerId="LiveId" clId="{DDE88A06-69EC-4B8F-A302-2393E8F55103}" dt="2024-09-30T08:36:54.465" v="4"/>
          <ac:spMkLst>
            <pc:docMk/>
            <pc:sldMk cId="4010063240" sldId="375"/>
            <ac:spMk id="69" creationId="{00000000-0000-0000-0000-000000000000}"/>
          </ac:spMkLst>
        </pc:spChg>
        <pc:picChg chg="del">
          <ac:chgData name="瑛莉菜 羽田" userId="64c7e7a027abc1d1" providerId="LiveId" clId="{DDE88A06-69EC-4B8F-A302-2393E8F55103}" dt="2024-09-30T08:37:14.300" v="31" actId="478"/>
          <ac:picMkLst>
            <pc:docMk/>
            <pc:sldMk cId="4010063240" sldId="375"/>
            <ac:picMk id="5" creationId="{81D6D676-60EA-066B-F23D-352DB22B2278}"/>
          </ac:picMkLst>
        </pc:picChg>
        <pc:picChg chg="add mod">
          <ac:chgData name="瑛莉菜 羽田" userId="64c7e7a027abc1d1" providerId="LiveId" clId="{DDE88A06-69EC-4B8F-A302-2393E8F55103}" dt="2024-09-30T08:37:33.258" v="37" actId="1076"/>
          <ac:picMkLst>
            <pc:docMk/>
            <pc:sldMk cId="4010063240" sldId="375"/>
            <ac:picMk id="6" creationId="{AD72FEAE-6F52-1873-CCB8-7F92CDA6503B}"/>
          </ac:picMkLst>
        </pc:picChg>
        <pc:picChg chg="del">
          <ac:chgData name="瑛莉菜 羽田" userId="64c7e7a027abc1d1" providerId="LiveId" clId="{DDE88A06-69EC-4B8F-A302-2393E8F55103}" dt="2024-09-30T08:37:14.854" v="32" actId="478"/>
          <ac:picMkLst>
            <pc:docMk/>
            <pc:sldMk cId="4010063240" sldId="375"/>
            <ac:picMk id="8" creationId="{C72433FB-F610-F5C4-DD73-779FFB7F11A4}"/>
          </ac:picMkLst>
        </pc:picChg>
      </pc:sldChg>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sldChg chg="addSp delSp modSp mod">
        <pc:chgData name="瑛莉菜 羽田" userId="64c7e7a027abc1d1" providerId="LiveId" clId="{681BC7FD-D9C7-468F-A0EB-CB376265DF10}" dt="2024-10-01T02:32:29.448" v="72" actId="1076"/>
        <pc:sldMkLst>
          <pc:docMk/>
          <pc:sldMk cId="4010063240" sldId="375"/>
        </pc:sldMkLst>
        <pc:spChg chg="mod">
          <ac:chgData name="瑛莉菜 羽田" userId="64c7e7a027abc1d1" providerId="LiveId" clId="{681BC7FD-D9C7-468F-A0EB-CB376265DF10}" dt="2024-10-01T02:32:03.750" v="67" actId="20577"/>
          <ac:spMkLst>
            <pc:docMk/>
            <pc:sldMk cId="4010063240" sldId="375"/>
            <ac:spMk id="2" creationId="{9C6C646A-4932-0ED0-0A88-228322997931}"/>
          </ac:spMkLst>
        </pc:spChg>
        <pc:spChg chg="mod">
          <ac:chgData name="瑛莉菜 羽田" userId="64c7e7a027abc1d1" providerId="LiveId" clId="{681BC7FD-D9C7-468F-A0EB-CB376265DF10}" dt="2024-10-01T02:30:39.393" v="61"/>
          <ac:spMkLst>
            <pc:docMk/>
            <pc:sldMk cId="4010063240" sldId="375"/>
            <ac:spMk id="10" creationId="{C3C3B70E-4FFF-B141-8B18-557D6A287CFD}"/>
          </ac:spMkLst>
        </pc:spChg>
        <pc:spChg chg="mod">
          <ac:chgData name="瑛莉菜 羽田" userId="64c7e7a027abc1d1" providerId="LiveId" clId="{681BC7FD-D9C7-468F-A0EB-CB376265DF10}" dt="2024-10-01T02:32:29.448" v="72" actId="1076"/>
          <ac:spMkLst>
            <pc:docMk/>
            <pc:sldMk cId="4010063240" sldId="375"/>
            <ac:spMk id="14" creationId="{4C1CE79F-7A8C-E943-C2CD-9B9D895545B4}"/>
          </ac:spMkLst>
        </pc:spChg>
        <pc:spChg chg="mod">
          <ac:chgData name="瑛莉菜 羽田" userId="64c7e7a027abc1d1" providerId="LiveId" clId="{681BC7FD-D9C7-468F-A0EB-CB376265DF10}" dt="2024-10-01T02:16:47.792" v="13" actId="20577"/>
          <ac:spMkLst>
            <pc:docMk/>
            <pc:sldMk cId="4010063240" sldId="375"/>
            <ac:spMk id="23" creationId="{00000000-0000-0000-0000-000000000000}"/>
          </ac:spMkLst>
        </pc:spChg>
        <pc:spChg chg="mod">
          <ac:chgData name="瑛莉菜 羽田" userId="64c7e7a027abc1d1" providerId="LiveId" clId="{681BC7FD-D9C7-468F-A0EB-CB376265DF10}" dt="2024-10-01T02:30:15.538" v="47"/>
          <ac:spMkLst>
            <pc:docMk/>
            <pc:sldMk cId="4010063240" sldId="375"/>
            <ac:spMk id="65" creationId="{00000000-0000-0000-0000-000000000000}"/>
          </ac:spMkLst>
        </pc:spChg>
        <pc:spChg chg="mod">
          <ac:chgData name="瑛莉菜 羽田" userId="64c7e7a027abc1d1" providerId="LiveId" clId="{681BC7FD-D9C7-468F-A0EB-CB376265DF10}" dt="2024-10-01T02:30:29.967" v="54" actId="20577"/>
          <ac:spMkLst>
            <pc:docMk/>
            <pc:sldMk cId="4010063240" sldId="375"/>
            <ac:spMk id="69" creationId="{00000000-0000-0000-0000-000000000000}"/>
          </ac:spMkLst>
        </pc:spChg>
        <pc:picChg chg="add mod">
          <ac:chgData name="瑛莉菜 羽田" userId="64c7e7a027abc1d1" providerId="LiveId" clId="{681BC7FD-D9C7-468F-A0EB-CB376265DF10}" dt="2024-10-01T02:28:56.465" v="21" actId="14100"/>
          <ac:picMkLst>
            <pc:docMk/>
            <pc:sldMk cId="4010063240" sldId="375"/>
            <ac:picMk id="5" creationId="{27EDF2D2-A1DA-50C8-1919-AFF9645EC82B}"/>
          </ac:picMkLst>
        </pc:picChg>
        <pc:picChg chg="del">
          <ac:chgData name="瑛莉菜 羽田" userId="64c7e7a027abc1d1" providerId="LiveId" clId="{681BC7FD-D9C7-468F-A0EB-CB376265DF10}" dt="2024-10-01T02:28:37.989" v="14" actId="478"/>
          <ac:picMkLst>
            <pc:docMk/>
            <pc:sldMk cId="4010063240" sldId="375"/>
            <ac:picMk id="6" creationId="{22242EF7-9D0B-4ECB-35BD-0AD5ACD588EE}"/>
          </ac:picMkLst>
        </pc:picChg>
        <pc:picChg chg="del">
          <ac:chgData name="瑛莉菜 羽田" userId="64c7e7a027abc1d1" providerId="LiveId" clId="{681BC7FD-D9C7-468F-A0EB-CB376265DF10}" dt="2024-10-01T02:28:38.728" v="15" actId="478"/>
          <ac:picMkLst>
            <pc:docMk/>
            <pc:sldMk cId="4010063240" sldId="375"/>
            <ac:picMk id="8" creationId="{56A2FFF9-4F31-B70E-C359-40DD3D249C8F}"/>
          </ac:picMkLst>
        </pc:picChg>
        <pc:picChg chg="add mod">
          <ac:chgData name="瑛莉菜 羽田" userId="64c7e7a027abc1d1" providerId="LiveId" clId="{681BC7FD-D9C7-468F-A0EB-CB376265DF10}" dt="2024-10-01T02:29:21.231" v="28" actId="1076"/>
          <ac:picMkLst>
            <pc:docMk/>
            <pc:sldMk cId="4010063240" sldId="375"/>
            <ac:picMk id="9" creationId="{FD014804-5799-CA31-4B7B-BCA66212DD61}"/>
          </ac:picMkLst>
        </pc:picChg>
        <pc:picChg chg="add mod">
          <ac:chgData name="瑛莉菜 羽田" userId="64c7e7a027abc1d1" providerId="LiveId" clId="{681BC7FD-D9C7-468F-A0EB-CB376265DF10}" dt="2024-10-01T02:29:49.193" v="34" actId="1076"/>
          <ac:picMkLst>
            <pc:docMk/>
            <pc:sldMk cId="4010063240" sldId="375"/>
            <ac:picMk id="54" creationId="{1B7D2A8F-2864-ABE4-BDE9-396A1EF00D30}"/>
          </ac:picMkLst>
        </pc:picChg>
        <pc:picChg chg="add mod">
          <ac:chgData name="瑛莉菜 羽田" userId="64c7e7a027abc1d1" providerId="LiveId" clId="{681BC7FD-D9C7-468F-A0EB-CB376265DF10}" dt="2024-10-01T02:30:04.656" v="37" actId="1076"/>
          <ac:picMkLst>
            <pc:docMk/>
            <pc:sldMk cId="4010063240" sldId="375"/>
            <ac:picMk id="56" creationId="{663B07F0-AF59-4A0B-3F1F-224BEE8372FC}"/>
          </ac:picMkLst>
        </pc:picChg>
      </pc:sldChg>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41"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オーガニックコットンキャンバストート（</a:t>
            </a:r>
            <a:r>
              <a:rPr lang="en-US" altLang="ja-JP" sz="1600" b="1" i="0" dirty="0">
                <a:solidFill>
                  <a:srgbClr val="333333"/>
                </a:solidFill>
                <a:effectLst/>
                <a:latin typeface="Meiryo" panose="020B0604030504040204" pitchFamily="50" charset="-128"/>
                <a:ea typeface="Meiryo" panose="020B0604030504040204" pitchFamily="50" charset="-128"/>
              </a:rPr>
              <a:t>M</a:t>
            </a:r>
            <a:r>
              <a:rPr lang="ja-JP" altLang="en-US" sz="1600" b="1" i="0" dirty="0">
                <a:solidFill>
                  <a:srgbClr val="333333"/>
                </a:solidFill>
                <a:effectLst/>
                <a:latin typeface="Meiryo" panose="020B0604030504040204" pitchFamily="50" charset="-128"/>
                <a:ea typeface="Meiryo" panose="020B0604030504040204" pitchFamily="50" charset="-128"/>
              </a:rPr>
              <a:t>）内ポケット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H370×W360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W240×H190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インクジェット印刷範囲：</a:t>
            </a:r>
            <a:r>
              <a:rPr lang="en-US" altLang="ja-JP" sz="1000" b="0" i="0" dirty="0">
                <a:solidFill>
                  <a:srgbClr val="333333"/>
                </a:solidFill>
                <a:effectLst/>
                <a:latin typeface="Meiryo" panose="020B0604030504040204" pitchFamily="50" charset="-128"/>
                <a:ea typeface="Meiryo" panose="020B0604030504040204" pitchFamily="50" charset="-128"/>
              </a:rPr>
              <a:t>W240×H190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　　</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551336" y="5891860"/>
            <a:ext cx="5807017" cy="707886"/>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オーガニックコットンを使用したフラットタイプのバッグです。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en-US" altLang="ja-JP" sz="1000" b="0" i="0" dirty="0">
                <a:solidFill>
                  <a:srgbClr val="333333"/>
                </a:solidFill>
                <a:effectLst/>
                <a:latin typeface="Meiryo" panose="020B0604030504040204" pitchFamily="50" charset="-128"/>
                <a:ea typeface="Meiryo" panose="020B0604030504040204" pitchFamily="50" charset="-128"/>
              </a:rPr>
              <a:t>A4</a:t>
            </a:r>
            <a:r>
              <a:rPr lang="ja-JP" altLang="en-US" sz="1000" b="0" i="0" dirty="0">
                <a:solidFill>
                  <a:srgbClr val="333333"/>
                </a:solidFill>
                <a:effectLst/>
                <a:latin typeface="Meiryo" panose="020B0604030504040204" pitchFamily="50" charset="-128"/>
                <a:ea typeface="Meiryo" panose="020B0604030504040204" pitchFamily="50" charset="-128"/>
              </a:rPr>
              <a:t>サイズが入るマチ付のバッグは様々なシーンで活躍するアイテムです。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また、使用しているオーガニックコットンは無農薬で栽培された環境にやさしい素材ですので、</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エコへの取り組みのアピールにも繋がります。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41" name="図 40">
            <a:extLst>
              <a:ext uri="{FF2B5EF4-FFF2-40B4-BE49-F238E27FC236}">
                <a16:creationId xmlns:a16="http://schemas.microsoft.com/office/drawing/2014/main" id="{D6574C01-DE06-EE6E-0DDC-CDDDBE9317ED}"/>
              </a:ext>
            </a:extLst>
          </p:cNvPr>
          <p:cNvPicPr>
            <a:picLocks noChangeAspect="1"/>
          </p:cNvPicPr>
          <p:nvPr/>
        </p:nvPicPr>
        <p:blipFill>
          <a:blip r:embed="rId37"/>
          <a:stretch>
            <a:fillRect/>
          </a:stretch>
        </p:blipFill>
        <p:spPr>
          <a:xfrm>
            <a:off x="5187342" y="2284602"/>
            <a:ext cx="756590" cy="756590"/>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5" name="図 4">
            <a:extLst>
              <a:ext uri="{FF2B5EF4-FFF2-40B4-BE49-F238E27FC236}">
                <a16:creationId xmlns:a16="http://schemas.microsoft.com/office/drawing/2014/main" id="{B99AFA8A-B83C-2ABF-60B1-A3363B3ABBE5}"/>
              </a:ext>
            </a:extLst>
          </p:cNvPr>
          <p:cNvPicPr>
            <a:picLocks noChangeAspect="1"/>
          </p:cNvPicPr>
          <p:nvPr/>
        </p:nvPicPr>
        <p:blipFill>
          <a:blip r:embed="rId38"/>
          <a:stretch>
            <a:fillRect/>
          </a:stretch>
        </p:blipFill>
        <p:spPr>
          <a:xfrm>
            <a:off x="463371" y="709273"/>
            <a:ext cx="1062337" cy="1989774"/>
          </a:xfrm>
          <a:prstGeom prst="rect">
            <a:avLst/>
          </a:prstGeom>
        </p:spPr>
      </p:pic>
      <p:pic>
        <p:nvPicPr>
          <p:cNvPr id="9" name="図 8">
            <a:extLst>
              <a:ext uri="{FF2B5EF4-FFF2-40B4-BE49-F238E27FC236}">
                <a16:creationId xmlns:a16="http://schemas.microsoft.com/office/drawing/2014/main" id="{82F49A00-9982-D910-CB1E-070601D119E5}"/>
              </a:ext>
            </a:extLst>
          </p:cNvPr>
          <p:cNvPicPr>
            <a:picLocks noChangeAspect="1"/>
          </p:cNvPicPr>
          <p:nvPr/>
        </p:nvPicPr>
        <p:blipFill>
          <a:blip r:embed="rId39"/>
          <a:stretch>
            <a:fillRect/>
          </a:stretch>
        </p:blipFill>
        <p:spPr>
          <a:xfrm>
            <a:off x="1505581" y="784473"/>
            <a:ext cx="1053599" cy="1936457"/>
          </a:xfrm>
          <a:prstGeom prst="rect">
            <a:avLst/>
          </a:prstGeom>
        </p:spPr>
      </p:pic>
      <p:pic>
        <p:nvPicPr>
          <p:cNvPr id="54" name="図 53">
            <a:extLst>
              <a:ext uri="{FF2B5EF4-FFF2-40B4-BE49-F238E27FC236}">
                <a16:creationId xmlns:a16="http://schemas.microsoft.com/office/drawing/2014/main" id="{2D090000-32B6-8849-E579-67D2B555FDAB}"/>
              </a:ext>
            </a:extLst>
          </p:cNvPr>
          <p:cNvPicPr>
            <a:picLocks noChangeAspect="1"/>
          </p:cNvPicPr>
          <p:nvPr/>
        </p:nvPicPr>
        <p:blipFill>
          <a:blip r:embed="rId40"/>
          <a:stretch>
            <a:fillRect/>
          </a:stretch>
        </p:blipFill>
        <p:spPr>
          <a:xfrm>
            <a:off x="983930" y="2720671"/>
            <a:ext cx="1123538" cy="2228193"/>
          </a:xfrm>
          <a:prstGeom prst="rect">
            <a:avLst/>
          </a:prstGeom>
        </p:spPr>
      </p:pic>
      <p:pic>
        <p:nvPicPr>
          <p:cNvPr id="57" name="図 56">
            <a:extLst>
              <a:ext uri="{FF2B5EF4-FFF2-40B4-BE49-F238E27FC236}">
                <a16:creationId xmlns:a16="http://schemas.microsoft.com/office/drawing/2014/main" id="{D1B6ED8C-63AF-252B-C4A5-A1792DD586B1}"/>
              </a:ext>
            </a:extLst>
          </p:cNvPr>
          <p:cNvPicPr>
            <a:picLocks noChangeAspect="1"/>
          </p:cNvPicPr>
          <p:nvPr/>
        </p:nvPicPr>
        <p:blipFill>
          <a:blip r:embed="rId41"/>
          <a:stretch>
            <a:fillRect/>
          </a:stretch>
        </p:blipFill>
        <p:spPr>
          <a:xfrm>
            <a:off x="2747922" y="1210921"/>
            <a:ext cx="2034659" cy="329925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19179</TotalTime>
  <Words>214</Words>
  <Application>Microsoft Office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2024-10-01T02:51:36Z</dcterms:modified>
</cp:coreProperties>
</file>