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D15757A-49C3-47F3-B1E7-1F56333D4859}" v="22" dt="2024-09-30T03:09:55.37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9829D21-62E4-42A6-A63D-EE0DFEDB28D8}" v="10" dt="2024-09-30T03:29:59.038"/>
    <p1510:client id="{DDE88A06-69EC-4B8F-A302-2393E8F55103}" v="2" dt="2024-09-30T08:36:54.449"/>
    <p1510:client id="{E23D076B-A2ED-477B-B957-D2C0E388681A}" v="2" dt="2024-09-30T03:55:13.966"/>
    <p1510:client id="{F10590C1-6013-4158-ADEA-EE82828FF409}" v="4" dt="2024-09-30T07:00:03.086"/>
    <p1510:client id="{F543EEE5-088D-494D-9649-B3A1D430AFBA}" v="8" dt="2024-09-30T03:32:37.39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  <pc:sldChg chg="addSp delSp modSp mod">
        <pc:chgData name="瑛莉菜 羽田" userId="64c7e7a027abc1d1" providerId="LiveId" clId="{8A24C8DE-5559-4A00-BDCF-1496F95D1DD2}" dt="2024-10-01T02:51:27.315" v="49" actId="1076"/>
        <pc:sldMkLst>
          <pc:docMk/>
          <pc:sldMk cId="4010063240" sldId="375"/>
        </pc:sldMkLst>
        <pc:spChg chg="mod">
          <ac:chgData name="瑛莉菜 羽田" userId="64c7e7a027abc1d1" providerId="LiveId" clId="{8A24C8DE-5559-4A00-BDCF-1496F95D1DD2}" dt="2024-10-01T02:49:40.939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A24C8DE-5559-4A00-BDCF-1496F95D1DD2}" dt="2024-10-01T02:50:04.759" v="2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24C8DE-5559-4A00-BDCF-1496F95D1DD2}" dt="2024-10-01T02:49:18.3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24C8DE-5559-4A00-BDCF-1496F95D1DD2}" dt="2024-10-01T02:49:26.710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24C8DE-5559-4A00-BDCF-1496F95D1DD2}" dt="2024-10-01T02:50:22.397" v="35" actId="1076"/>
          <ac:picMkLst>
            <pc:docMk/>
            <pc:sldMk cId="4010063240" sldId="375"/>
            <ac:picMk id="5" creationId="{B99AFA8A-B83C-2ABF-60B1-A3363B3ABBE5}"/>
          </ac:picMkLst>
        </pc:picChg>
        <pc:picChg chg="del">
          <ac:chgData name="瑛莉菜 羽田" userId="64c7e7a027abc1d1" providerId="LiveId" clId="{8A24C8DE-5559-4A00-BDCF-1496F95D1DD2}" dt="2024-10-01T02:50:06.483" v="27" actId="478"/>
          <ac:picMkLst>
            <pc:docMk/>
            <pc:sldMk cId="4010063240" sldId="375"/>
            <ac:picMk id="6" creationId="{324D8988-7A70-E81F-C819-F379767ECB07}"/>
          </ac:picMkLst>
        </pc:picChg>
        <pc:picChg chg="del">
          <ac:chgData name="瑛莉菜 羽田" userId="64c7e7a027abc1d1" providerId="LiveId" clId="{8A24C8DE-5559-4A00-BDCF-1496F95D1DD2}" dt="2024-10-01T02:50:07.129" v="28" actId="478"/>
          <ac:picMkLst>
            <pc:docMk/>
            <pc:sldMk cId="4010063240" sldId="375"/>
            <ac:picMk id="8" creationId="{8DE22D94-E628-0237-0E7C-322013AA81B2}"/>
          </ac:picMkLst>
        </pc:picChg>
        <pc:picChg chg="add mod">
          <ac:chgData name="瑛莉菜 羽田" userId="64c7e7a027abc1d1" providerId="LiveId" clId="{8A24C8DE-5559-4A00-BDCF-1496F95D1DD2}" dt="2024-10-01T02:50:48.825" v="41" actId="1076"/>
          <ac:picMkLst>
            <pc:docMk/>
            <pc:sldMk cId="4010063240" sldId="375"/>
            <ac:picMk id="9" creationId="{82F49A00-9982-D910-CB1E-070601D119E5}"/>
          </ac:picMkLst>
        </pc:picChg>
        <pc:picChg chg="add mod">
          <ac:chgData name="瑛莉菜 羽田" userId="64c7e7a027abc1d1" providerId="LiveId" clId="{8A24C8DE-5559-4A00-BDCF-1496F95D1DD2}" dt="2024-10-01T02:51:11.700" v="44" actId="1076"/>
          <ac:picMkLst>
            <pc:docMk/>
            <pc:sldMk cId="4010063240" sldId="375"/>
            <ac:picMk id="54" creationId="{2D090000-32B6-8849-E579-67D2B555FDAB}"/>
          </ac:picMkLst>
        </pc:picChg>
        <pc:picChg chg="del">
          <ac:chgData name="瑛莉菜 羽田" userId="64c7e7a027abc1d1" providerId="LiveId" clId="{8A24C8DE-5559-4A00-BDCF-1496F95D1DD2}" dt="2024-10-01T02:50:07.538" v="29" actId="478"/>
          <ac:picMkLst>
            <pc:docMk/>
            <pc:sldMk cId="4010063240" sldId="375"/>
            <ac:picMk id="55" creationId="{CFCED17D-F741-93BF-9AB2-1074009C38A5}"/>
          </ac:picMkLst>
        </pc:picChg>
        <pc:picChg chg="add mod">
          <ac:chgData name="瑛莉菜 羽田" userId="64c7e7a027abc1d1" providerId="LiveId" clId="{8A24C8DE-5559-4A00-BDCF-1496F95D1DD2}" dt="2024-10-01T02:51:27.315" v="49" actId="1076"/>
          <ac:picMkLst>
            <pc:docMk/>
            <pc:sldMk cId="4010063240" sldId="375"/>
            <ac:picMk id="57" creationId="{D1B6ED8C-63AF-252B-C4A5-A1792DD586B1}"/>
          </ac:picMkLst>
        </pc:picChg>
        <pc:picChg chg="del">
          <ac:chgData name="瑛莉菜 羽田" userId="64c7e7a027abc1d1" providerId="LiveId" clId="{8A24C8DE-5559-4A00-BDCF-1496F95D1DD2}" dt="2024-10-01T02:50:07.870" v="30" actId="478"/>
          <ac:picMkLst>
            <pc:docMk/>
            <pc:sldMk cId="4010063240" sldId="375"/>
            <ac:picMk id="58" creationId="{50FA3700-F597-8141-101D-6B698FB878CE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  <pc:sldChg chg="addSp delSp modSp mod">
        <pc:chgData name="瑛莉菜 羽田" userId="64c7e7a027abc1d1" providerId="LiveId" clId="{824889C9-CE39-4412-965D-E47E8D391F90}" dt="2024-09-30T08:47:57.723" v="90" actId="1076"/>
        <pc:sldMkLst>
          <pc:docMk/>
          <pc:sldMk cId="4010063240" sldId="375"/>
        </pc:sldMkLst>
        <pc:spChg chg="mod">
          <ac:chgData name="瑛莉菜 羽田" userId="64c7e7a027abc1d1" providerId="LiveId" clId="{824889C9-CE39-4412-965D-E47E8D391F90}" dt="2024-09-30T08:47:11.023" v="8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4889C9-CE39-4412-965D-E47E8D391F90}" dt="2024-09-30T08:46:35.01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4889C9-CE39-4412-965D-E47E8D391F90}" dt="2024-09-30T08:46:43.919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24889C9-CE39-4412-965D-E47E8D391F90}" dt="2024-09-30T08:47:57.723" v="90" actId="1076"/>
          <ac:picMkLst>
            <pc:docMk/>
            <pc:sldMk cId="4010063240" sldId="375"/>
            <ac:picMk id="5" creationId="{30010655-DBB3-7EB1-B2BA-C63886E9B181}"/>
          </ac:picMkLst>
        </pc:picChg>
        <pc:picChg chg="del">
          <ac:chgData name="瑛莉菜 羽田" userId="64c7e7a027abc1d1" providerId="LiveId" clId="{824889C9-CE39-4412-965D-E47E8D391F90}" dt="2024-09-30T08:47:31.897" v="81" actId="478"/>
          <ac:picMkLst>
            <pc:docMk/>
            <pc:sldMk cId="4010063240" sldId="375"/>
            <ac:picMk id="6" creationId="{0025A2F8-68DF-3684-37B9-79F63BAC2161}"/>
          </ac:picMkLst>
        </pc:picChg>
        <pc:picChg chg="del">
          <ac:chgData name="瑛莉菜 羽田" userId="64c7e7a027abc1d1" providerId="LiveId" clId="{824889C9-CE39-4412-965D-E47E8D391F90}" dt="2024-09-30T08:47:32.496" v="82" actId="478"/>
          <ac:picMkLst>
            <pc:docMk/>
            <pc:sldMk cId="4010063240" sldId="375"/>
            <ac:picMk id="9" creationId="{B2071E39-C865-1B33-F401-AAD981FC8C5A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）内ポケット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94443" y="5867794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オーガニックコットンとは、有機農法で栽培されたコットンのことで、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地球にやさしい素材としてさまざまな商品に使用されています。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25828FA-AA4D-739C-E30E-E1E23C27928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82411" y="782584"/>
            <a:ext cx="1409197" cy="212975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2F09DFF-9E12-006A-8834-144F8A0B55F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824257" y="786779"/>
            <a:ext cx="1344074" cy="2169462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DB4472A-92DF-F41A-98F7-3BD6323C2BF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153190" y="2962658"/>
            <a:ext cx="1342133" cy="2195768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DA8826B5-DC21-AFFE-2138-0B6F850803A7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343669" y="1589967"/>
            <a:ext cx="2038714" cy="308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19182</TotalTime>
  <Words>197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2024-10-01T02:55:21Z</dcterms:modified>
</cp:coreProperties>
</file>