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B6F5E2E-6DA3-4901-84D2-C5006C5B3082}" v="24" dt="2024-09-30T08:18:13.625"/>
    <p1510:client id="{C8877DA5-71BF-471F-A46C-76B2DD414CEB}" v="8" dt="2024-09-30T04:30:46.031"/>
    <p1510:client id="{D72A3F0C-49EA-4079-90C8-A1AFA66E13E7}" v="8" dt="2024-09-30T08:54:51.014"/>
    <p1510:client id="{D9829D21-62E4-42A6-A63D-EE0DFEDB28D8}" v="10" dt="2024-09-30T03:29:59.038"/>
    <p1510:client id="{DDE88A06-69EC-4B8F-A302-2393E8F55103}" v="2" dt="2024-09-30T08:36:54.449"/>
    <p1510:client id="{E23D076B-A2ED-477B-B957-D2C0E388681A}" v="2" dt="2024-09-30T03:55:13.966"/>
    <p1510:client id="{F10590C1-6013-4158-ADEA-EE82828FF409}" v="4" dt="2024-09-30T07:00:03.086"/>
    <p1510:client id="{F543EEE5-088D-494D-9649-B3A1D430AFBA}" v="8" dt="2024-09-30T03:32:37.39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sldChg chg="addSp delSp modSp mod">
        <pc:chgData name="瑛莉菜 羽田" userId="64c7e7a027abc1d1" providerId="LiveId" clId="{8A24C8DE-5559-4A00-BDCF-1496F95D1DD2}" dt="2024-10-01T02:51:27.315" v="49" actId="1076"/>
        <pc:sldMkLst>
          <pc:docMk/>
          <pc:sldMk cId="4010063240" sldId="375"/>
        </pc:sldMkLst>
        <pc:spChg chg="mod">
          <ac:chgData name="瑛莉菜 羽田" userId="64c7e7a027abc1d1" providerId="LiveId" clId="{8A24C8DE-5559-4A00-BDCF-1496F95D1DD2}" dt="2024-10-01T02:49:40.939" v="21"/>
          <ac:spMkLst>
            <pc:docMk/>
            <pc:sldMk cId="4010063240" sldId="375"/>
            <ac:spMk id="2" creationId="{9C6C646A-4932-0ED0-0A88-228322997931}"/>
          </ac:spMkLst>
        </pc:spChg>
        <pc:spChg chg="mod">
          <ac:chgData name="瑛莉菜 羽田" userId="64c7e7a027abc1d1" providerId="LiveId" clId="{8A24C8DE-5559-4A00-BDCF-1496F95D1DD2}" dt="2024-10-01T02:50:04.759" v="26" actId="1076"/>
          <ac:spMkLst>
            <pc:docMk/>
            <pc:sldMk cId="4010063240" sldId="375"/>
            <ac:spMk id="14" creationId="{4C1CE79F-7A8C-E943-C2CD-9B9D895545B4}"/>
          </ac:spMkLst>
        </pc:spChg>
        <pc:spChg chg="mod">
          <ac:chgData name="瑛莉菜 羽田" userId="64c7e7a027abc1d1" providerId="LiveId" clId="{8A24C8DE-5559-4A00-BDCF-1496F95D1DD2}" dt="2024-10-01T02:49:18.394" v="0"/>
          <ac:spMkLst>
            <pc:docMk/>
            <pc:sldMk cId="4010063240" sldId="375"/>
            <ac:spMk id="23" creationId="{00000000-0000-0000-0000-000000000000}"/>
          </ac:spMkLst>
        </pc:spChg>
        <pc:spChg chg="mod">
          <ac:chgData name="瑛莉菜 羽田" userId="64c7e7a027abc1d1" providerId="LiveId" clId="{8A24C8DE-5559-4A00-BDCF-1496F95D1DD2}" dt="2024-10-01T02:49:26.710" v="20"/>
          <ac:spMkLst>
            <pc:docMk/>
            <pc:sldMk cId="4010063240" sldId="375"/>
            <ac:spMk id="65" creationId="{00000000-0000-0000-0000-000000000000}"/>
          </ac:spMkLst>
        </pc:spChg>
        <pc:picChg chg="add mod">
          <ac:chgData name="瑛莉菜 羽田" userId="64c7e7a027abc1d1" providerId="LiveId" clId="{8A24C8DE-5559-4A00-BDCF-1496F95D1DD2}" dt="2024-10-01T02:50:22.397" v="35" actId="1076"/>
          <ac:picMkLst>
            <pc:docMk/>
            <pc:sldMk cId="4010063240" sldId="375"/>
            <ac:picMk id="5" creationId="{B99AFA8A-B83C-2ABF-60B1-A3363B3ABBE5}"/>
          </ac:picMkLst>
        </pc:picChg>
        <pc:picChg chg="del">
          <ac:chgData name="瑛莉菜 羽田" userId="64c7e7a027abc1d1" providerId="LiveId" clId="{8A24C8DE-5559-4A00-BDCF-1496F95D1DD2}" dt="2024-10-01T02:50:06.483" v="27" actId="478"/>
          <ac:picMkLst>
            <pc:docMk/>
            <pc:sldMk cId="4010063240" sldId="375"/>
            <ac:picMk id="6" creationId="{324D8988-7A70-E81F-C819-F379767ECB07}"/>
          </ac:picMkLst>
        </pc:picChg>
        <pc:picChg chg="del">
          <ac:chgData name="瑛莉菜 羽田" userId="64c7e7a027abc1d1" providerId="LiveId" clId="{8A24C8DE-5559-4A00-BDCF-1496F95D1DD2}" dt="2024-10-01T02:50:07.129" v="28" actId="478"/>
          <ac:picMkLst>
            <pc:docMk/>
            <pc:sldMk cId="4010063240" sldId="375"/>
            <ac:picMk id="8" creationId="{8DE22D94-E628-0237-0E7C-322013AA81B2}"/>
          </ac:picMkLst>
        </pc:picChg>
        <pc:picChg chg="add mod">
          <ac:chgData name="瑛莉菜 羽田" userId="64c7e7a027abc1d1" providerId="LiveId" clId="{8A24C8DE-5559-4A00-BDCF-1496F95D1DD2}" dt="2024-10-01T02:50:48.825" v="41" actId="1076"/>
          <ac:picMkLst>
            <pc:docMk/>
            <pc:sldMk cId="4010063240" sldId="375"/>
            <ac:picMk id="9" creationId="{82F49A00-9982-D910-CB1E-070601D119E5}"/>
          </ac:picMkLst>
        </pc:picChg>
        <pc:picChg chg="add mod">
          <ac:chgData name="瑛莉菜 羽田" userId="64c7e7a027abc1d1" providerId="LiveId" clId="{8A24C8DE-5559-4A00-BDCF-1496F95D1DD2}" dt="2024-10-01T02:51:11.700" v="44" actId="1076"/>
          <ac:picMkLst>
            <pc:docMk/>
            <pc:sldMk cId="4010063240" sldId="375"/>
            <ac:picMk id="54" creationId="{2D090000-32B6-8849-E579-67D2B555FDAB}"/>
          </ac:picMkLst>
        </pc:picChg>
        <pc:picChg chg="del">
          <ac:chgData name="瑛莉菜 羽田" userId="64c7e7a027abc1d1" providerId="LiveId" clId="{8A24C8DE-5559-4A00-BDCF-1496F95D1DD2}" dt="2024-10-01T02:50:07.538" v="29" actId="478"/>
          <ac:picMkLst>
            <pc:docMk/>
            <pc:sldMk cId="4010063240" sldId="375"/>
            <ac:picMk id="55" creationId="{CFCED17D-F741-93BF-9AB2-1074009C38A5}"/>
          </ac:picMkLst>
        </pc:picChg>
        <pc:picChg chg="add mod">
          <ac:chgData name="瑛莉菜 羽田" userId="64c7e7a027abc1d1" providerId="LiveId" clId="{8A24C8DE-5559-4A00-BDCF-1496F95D1DD2}" dt="2024-10-01T02:51:27.315" v="49" actId="1076"/>
          <ac:picMkLst>
            <pc:docMk/>
            <pc:sldMk cId="4010063240" sldId="375"/>
            <ac:picMk id="57" creationId="{D1B6ED8C-63AF-252B-C4A5-A1792DD586B1}"/>
          </ac:picMkLst>
        </pc:picChg>
        <pc:picChg chg="del">
          <ac:chgData name="瑛莉菜 羽田" userId="64c7e7a027abc1d1" providerId="LiveId" clId="{8A24C8DE-5559-4A00-BDCF-1496F95D1DD2}" dt="2024-10-01T02:50:07.870" v="30" actId="478"/>
          <ac:picMkLst>
            <pc:docMk/>
            <pc:sldMk cId="4010063240" sldId="375"/>
            <ac:picMk id="58" creationId="{50FA3700-F597-8141-101D-6B698FB878CE}"/>
          </ac:picMkLst>
        </pc:picChg>
      </pc:sldChg>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sldChg chg="addSp delSp modSp mod">
        <pc:chgData name="瑛莉菜 羽田" userId="64c7e7a027abc1d1" providerId="LiveId" clId="{F6DC6057-0EAD-4283-996A-0A09B804E0A7}" dt="2024-10-01T02:55:12.927" v="44"/>
        <pc:sldMkLst>
          <pc:docMk/>
          <pc:sldMk cId="4010063240" sldId="375"/>
        </pc:sldMkLst>
        <pc:spChg chg="mod">
          <ac:chgData name="瑛莉菜 羽田" userId="64c7e7a027abc1d1" providerId="LiveId" clId="{F6DC6057-0EAD-4283-996A-0A09B804E0A7}" dt="2024-10-01T02:55:12.927" v="44"/>
          <ac:spMkLst>
            <pc:docMk/>
            <pc:sldMk cId="4010063240" sldId="375"/>
            <ac:spMk id="2" creationId="{9C6C646A-4932-0ED0-0A88-228322997931}"/>
          </ac:spMkLst>
        </pc:spChg>
        <pc:spChg chg="mod">
          <ac:chgData name="瑛莉菜 羽田" userId="64c7e7a027abc1d1" providerId="LiveId" clId="{F6DC6057-0EAD-4283-996A-0A09B804E0A7}" dt="2024-10-01T02:53:21.486" v="16" actId="1076"/>
          <ac:spMkLst>
            <pc:docMk/>
            <pc:sldMk cId="4010063240" sldId="375"/>
            <ac:spMk id="14" creationId="{4C1CE79F-7A8C-E943-C2CD-9B9D895545B4}"/>
          </ac:spMkLst>
        </pc:spChg>
        <pc:spChg chg="mod">
          <ac:chgData name="瑛莉菜 羽田" userId="64c7e7a027abc1d1" providerId="LiveId" clId="{F6DC6057-0EAD-4283-996A-0A09B804E0A7}" dt="2024-10-01T02:52:30.146" v="0"/>
          <ac:spMkLst>
            <pc:docMk/>
            <pc:sldMk cId="4010063240" sldId="375"/>
            <ac:spMk id="23" creationId="{00000000-0000-0000-0000-000000000000}"/>
          </ac:spMkLst>
        </pc:spChg>
        <pc:spChg chg="mod">
          <ac:chgData name="瑛莉菜 羽田" userId="64c7e7a027abc1d1" providerId="LiveId" clId="{F6DC6057-0EAD-4283-996A-0A09B804E0A7}" dt="2024-10-01T02:52:36.098" v="10"/>
          <ac:spMkLst>
            <pc:docMk/>
            <pc:sldMk cId="4010063240" sldId="375"/>
            <ac:spMk id="65" creationId="{00000000-0000-0000-0000-000000000000}"/>
          </ac:spMkLst>
        </pc:spChg>
        <pc:picChg chg="del">
          <ac:chgData name="瑛莉菜 羽田" userId="64c7e7a027abc1d1" providerId="LiveId" clId="{F6DC6057-0EAD-4283-996A-0A09B804E0A7}" dt="2024-10-01T02:53:32.312" v="17" actId="478"/>
          <ac:picMkLst>
            <pc:docMk/>
            <pc:sldMk cId="4010063240" sldId="375"/>
            <ac:picMk id="5" creationId="{B99AFA8A-B83C-2ABF-60B1-A3363B3ABBE5}"/>
          </ac:picMkLst>
        </pc:picChg>
        <pc:picChg chg="add mod">
          <ac:chgData name="瑛莉菜 羽田" userId="64c7e7a027abc1d1" providerId="LiveId" clId="{F6DC6057-0EAD-4283-996A-0A09B804E0A7}" dt="2024-10-01T02:53:48.307" v="25" actId="1076"/>
          <ac:picMkLst>
            <pc:docMk/>
            <pc:sldMk cId="4010063240" sldId="375"/>
            <ac:picMk id="6" creationId="{A25828FA-AA4D-739C-E30E-E1E23C279283}"/>
          </ac:picMkLst>
        </pc:picChg>
        <pc:picChg chg="add mod">
          <ac:chgData name="瑛莉菜 羽田" userId="64c7e7a027abc1d1" providerId="LiveId" clId="{F6DC6057-0EAD-4283-996A-0A09B804E0A7}" dt="2024-10-01T02:54:11.766" v="32" actId="1076"/>
          <ac:picMkLst>
            <pc:docMk/>
            <pc:sldMk cId="4010063240" sldId="375"/>
            <ac:picMk id="8" creationId="{22F09DFF-9E12-006A-8834-144F8A0B55F1}"/>
          </ac:picMkLst>
        </pc:picChg>
        <pc:picChg chg="del">
          <ac:chgData name="瑛莉菜 羽田" userId="64c7e7a027abc1d1" providerId="LiveId" clId="{F6DC6057-0EAD-4283-996A-0A09B804E0A7}" dt="2024-10-01T02:53:32.818" v="18" actId="478"/>
          <ac:picMkLst>
            <pc:docMk/>
            <pc:sldMk cId="4010063240" sldId="375"/>
            <ac:picMk id="9" creationId="{82F49A00-9982-D910-CB1E-070601D119E5}"/>
          </ac:picMkLst>
        </pc:picChg>
        <pc:picChg chg="del">
          <ac:chgData name="瑛莉菜 羽田" userId="64c7e7a027abc1d1" providerId="LiveId" clId="{F6DC6057-0EAD-4283-996A-0A09B804E0A7}" dt="2024-10-01T02:53:33.261" v="19" actId="478"/>
          <ac:picMkLst>
            <pc:docMk/>
            <pc:sldMk cId="4010063240" sldId="375"/>
            <ac:picMk id="54" creationId="{2D090000-32B6-8849-E579-67D2B555FDAB}"/>
          </ac:picMkLst>
        </pc:picChg>
        <pc:picChg chg="add mod">
          <ac:chgData name="瑛莉菜 羽田" userId="64c7e7a027abc1d1" providerId="LiveId" clId="{F6DC6057-0EAD-4283-996A-0A09B804E0A7}" dt="2024-10-01T02:54:34.966" v="38" actId="1076"/>
          <ac:picMkLst>
            <pc:docMk/>
            <pc:sldMk cId="4010063240" sldId="375"/>
            <ac:picMk id="55" creationId="{EDB4472A-92DF-F41A-98F7-3BD6323C2BFE}"/>
          </ac:picMkLst>
        </pc:picChg>
        <pc:picChg chg="del">
          <ac:chgData name="瑛莉菜 羽田" userId="64c7e7a027abc1d1" providerId="LiveId" clId="{F6DC6057-0EAD-4283-996A-0A09B804E0A7}" dt="2024-10-01T02:53:33.768" v="20" actId="478"/>
          <ac:picMkLst>
            <pc:docMk/>
            <pc:sldMk cId="4010063240" sldId="375"/>
            <ac:picMk id="57" creationId="{D1B6ED8C-63AF-252B-C4A5-A1792DD586B1}"/>
          </ac:picMkLst>
        </pc:picChg>
        <pc:picChg chg="add mod">
          <ac:chgData name="瑛莉菜 羽田" userId="64c7e7a027abc1d1" providerId="LiveId" clId="{F6DC6057-0EAD-4283-996A-0A09B804E0A7}" dt="2024-10-01T02:54:55.968" v="43" actId="1076"/>
          <ac:picMkLst>
            <pc:docMk/>
            <pc:sldMk cId="4010063240" sldId="375"/>
            <ac:picMk id="58" creationId="{DA8826B5-DC21-AFFE-2138-0B6F850803A7}"/>
          </ac:picMkLst>
        </pc:picChg>
      </pc:sldChg>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sldChg chg="addSp delSp modSp mod">
        <pc:chgData name="瑛莉菜 羽田" userId="64c7e7a027abc1d1" providerId="LiveId" clId="{BBCCD3EE-092C-4BEE-8CAD-61AD80A6ED5A}" dt="2024-10-01T02:58:05.324" v="92" actId="1076"/>
        <pc:sldMkLst>
          <pc:docMk/>
          <pc:sldMk cId="4010063240" sldId="375"/>
        </pc:sldMkLst>
        <pc:spChg chg="mod">
          <ac:chgData name="瑛莉菜 羽田" userId="64c7e7a027abc1d1" providerId="LiveId" clId="{BBCCD3EE-092C-4BEE-8CAD-61AD80A6ED5A}" dt="2024-10-01T02:57:23.741" v="77" actId="20577"/>
          <ac:spMkLst>
            <pc:docMk/>
            <pc:sldMk cId="4010063240" sldId="375"/>
            <ac:spMk id="2" creationId="{9C6C646A-4932-0ED0-0A88-228322997931}"/>
          </ac:spMkLst>
        </pc:spChg>
        <pc:spChg chg="mod">
          <ac:chgData name="瑛莉菜 羽田" userId="64c7e7a027abc1d1" providerId="LiveId" clId="{BBCCD3EE-092C-4BEE-8CAD-61AD80A6ED5A}" dt="2024-10-01T02:58:05.324" v="92" actId="1076"/>
          <ac:spMkLst>
            <pc:docMk/>
            <pc:sldMk cId="4010063240" sldId="375"/>
            <ac:spMk id="14" creationId="{4C1CE79F-7A8C-E943-C2CD-9B9D895545B4}"/>
          </ac:spMkLst>
        </pc:spChg>
        <pc:spChg chg="mod">
          <ac:chgData name="瑛莉菜 羽田" userId="64c7e7a027abc1d1" providerId="LiveId" clId="{BBCCD3EE-092C-4BEE-8CAD-61AD80A6ED5A}" dt="2024-10-01T02:56:07.094" v="27" actId="20577"/>
          <ac:spMkLst>
            <pc:docMk/>
            <pc:sldMk cId="4010063240" sldId="375"/>
            <ac:spMk id="23" creationId="{00000000-0000-0000-0000-000000000000}"/>
          </ac:spMkLst>
        </pc:spChg>
        <pc:spChg chg="mod">
          <ac:chgData name="瑛莉菜 羽田" userId="64c7e7a027abc1d1" providerId="LiveId" clId="{BBCCD3EE-092C-4BEE-8CAD-61AD80A6ED5A}" dt="2024-10-01T02:57:06.448" v="51"/>
          <ac:spMkLst>
            <pc:docMk/>
            <pc:sldMk cId="4010063240" sldId="375"/>
            <ac:spMk id="65" creationId="{00000000-0000-0000-0000-000000000000}"/>
          </ac:spMkLst>
        </pc:spChg>
        <pc:spChg chg="mod">
          <ac:chgData name="瑛莉菜 羽田" userId="64c7e7a027abc1d1" providerId="LiveId" clId="{BBCCD3EE-092C-4BEE-8CAD-61AD80A6ED5A}" dt="2024-10-01T02:57:28.761" v="87" actId="20577"/>
          <ac:spMkLst>
            <pc:docMk/>
            <pc:sldMk cId="4010063240" sldId="375"/>
            <ac:spMk id="69" creationId="{00000000-0000-0000-0000-000000000000}"/>
          </ac:spMkLst>
        </pc:spChg>
        <pc:picChg chg="add mod">
          <ac:chgData name="瑛莉菜 羽田" userId="64c7e7a027abc1d1" providerId="LiveId" clId="{BBCCD3EE-092C-4BEE-8CAD-61AD80A6ED5A}" dt="2024-10-01T02:56:33.065" v="34" actId="1076"/>
          <ac:picMkLst>
            <pc:docMk/>
            <pc:sldMk cId="4010063240" sldId="375"/>
            <ac:picMk id="5" creationId="{03FFEA03-BD1B-A6A7-A119-79BEC7099460}"/>
          </ac:picMkLst>
        </pc:picChg>
        <pc:picChg chg="del">
          <ac:chgData name="瑛莉菜 羽田" userId="64c7e7a027abc1d1" providerId="LiveId" clId="{BBCCD3EE-092C-4BEE-8CAD-61AD80A6ED5A}" dt="2024-10-01T02:56:09.119" v="28" actId="478"/>
          <ac:picMkLst>
            <pc:docMk/>
            <pc:sldMk cId="4010063240" sldId="375"/>
            <ac:picMk id="6" creationId="{A25828FA-AA4D-739C-E30E-E1E23C279283}"/>
          </ac:picMkLst>
        </pc:picChg>
        <pc:picChg chg="del">
          <ac:chgData name="瑛莉菜 羽田" userId="64c7e7a027abc1d1" providerId="LiveId" clId="{BBCCD3EE-092C-4BEE-8CAD-61AD80A6ED5A}" dt="2024-10-01T02:56:09.672" v="29" actId="478"/>
          <ac:picMkLst>
            <pc:docMk/>
            <pc:sldMk cId="4010063240" sldId="375"/>
            <ac:picMk id="8" creationId="{22F09DFF-9E12-006A-8834-144F8A0B55F1}"/>
          </ac:picMkLst>
        </pc:picChg>
        <pc:picChg chg="add mod">
          <ac:chgData name="瑛莉菜 羽田" userId="64c7e7a027abc1d1" providerId="LiveId" clId="{BBCCD3EE-092C-4BEE-8CAD-61AD80A6ED5A}" dt="2024-10-01T02:56:54.218" v="41" actId="1076"/>
          <ac:picMkLst>
            <pc:docMk/>
            <pc:sldMk cId="4010063240" sldId="375"/>
            <ac:picMk id="9" creationId="{22AB21D1-DB4E-2B70-7B88-ECF207694CF7}"/>
          </ac:picMkLst>
        </pc:picChg>
        <pc:picChg chg="del">
          <ac:chgData name="瑛莉菜 羽田" userId="64c7e7a027abc1d1" providerId="LiveId" clId="{BBCCD3EE-092C-4BEE-8CAD-61AD80A6ED5A}" dt="2024-10-01T02:56:10.052" v="30" actId="478"/>
          <ac:picMkLst>
            <pc:docMk/>
            <pc:sldMk cId="4010063240" sldId="375"/>
            <ac:picMk id="55" creationId="{EDB4472A-92DF-F41A-98F7-3BD6323C2BFE}"/>
          </ac:picMkLst>
        </pc:picChg>
        <pc:picChg chg="del">
          <ac:chgData name="瑛莉菜 羽田" userId="64c7e7a027abc1d1" providerId="LiveId" clId="{BBCCD3EE-092C-4BEE-8CAD-61AD80A6ED5A}" dt="2024-10-01T02:56:10.401" v="31" actId="478"/>
          <ac:picMkLst>
            <pc:docMk/>
            <pc:sldMk cId="4010063240" sldId="375"/>
            <ac:picMk id="58" creationId="{DA8826B5-DC21-AFFE-2138-0B6F850803A7}"/>
          </ac:picMkLst>
        </pc:picChg>
      </pc:sldChg>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厚手コットン</a:t>
            </a:r>
            <a:r>
              <a:rPr lang="en-US" altLang="ja-JP" sz="1600" b="1" i="0" dirty="0">
                <a:solidFill>
                  <a:srgbClr val="333333"/>
                </a:solidFill>
                <a:effectLst/>
                <a:latin typeface="Meiryo" panose="020B0604030504040204" pitchFamily="50" charset="-128"/>
                <a:ea typeface="Meiryo" panose="020B0604030504040204" pitchFamily="50" charset="-128"/>
              </a:rPr>
              <a:t>A4</a:t>
            </a:r>
            <a:r>
              <a:rPr lang="ja-JP" altLang="en-US" sz="1600" b="1" i="0" dirty="0">
                <a:solidFill>
                  <a:srgbClr val="333333"/>
                </a:solidFill>
                <a:effectLst/>
                <a:latin typeface="Meiryo" panose="020B0604030504040204" pitchFamily="50" charset="-128"/>
                <a:ea typeface="Meiryo" panose="020B0604030504040204" pitchFamily="50" charset="-128"/>
              </a:rPr>
              <a:t>スクエアトート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H350×W280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W180×H240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W180×H240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730212" y="5879066"/>
            <a:ext cx="5807017"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約</a:t>
            </a:r>
            <a:r>
              <a:rPr lang="en-US" altLang="ja-JP" sz="1000" b="0" i="0" dirty="0">
                <a:solidFill>
                  <a:srgbClr val="333333"/>
                </a:solidFill>
                <a:effectLst/>
                <a:latin typeface="Meiryo" panose="020B0604030504040204" pitchFamily="50" charset="-128"/>
                <a:ea typeface="Meiryo" panose="020B0604030504040204" pitchFamily="50" charset="-128"/>
              </a:rPr>
              <a:t>50mm</a:t>
            </a:r>
            <a:r>
              <a:rPr lang="ja-JP" altLang="en-US" sz="1000" b="0" i="0" dirty="0">
                <a:solidFill>
                  <a:srgbClr val="333333"/>
                </a:solidFill>
                <a:effectLst/>
                <a:latin typeface="Meiryo" panose="020B0604030504040204" pitchFamily="50" charset="-128"/>
                <a:ea typeface="Meiryo" panose="020B0604030504040204" pitchFamily="50" charset="-128"/>
              </a:rPr>
              <a:t>のマチがついており、</a:t>
            </a:r>
            <a:r>
              <a:rPr lang="en-US" altLang="ja-JP" sz="1000" b="0" i="0" dirty="0">
                <a:solidFill>
                  <a:srgbClr val="333333"/>
                </a:solidFill>
                <a:effectLst/>
                <a:latin typeface="Meiryo" panose="020B0604030504040204" pitchFamily="50" charset="-128"/>
                <a:ea typeface="Meiryo" panose="020B0604030504040204" pitchFamily="50" charset="-128"/>
              </a:rPr>
              <a:t>A4</a:t>
            </a:r>
            <a:r>
              <a:rPr lang="ja-JP" altLang="en-US" sz="1000" b="0" i="0" dirty="0">
                <a:solidFill>
                  <a:srgbClr val="333333"/>
                </a:solidFill>
                <a:effectLst/>
                <a:latin typeface="Meiryo" panose="020B0604030504040204" pitchFamily="50" charset="-128"/>
                <a:ea typeface="Meiryo" panose="020B0604030504040204" pitchFamily="50" charset="-128"/>
              </a:rPr>
              <a:t>サイズが入るので展示会でのカタログ配布用の</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バッグとして人気のあるデザインです。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通勤・通学時のサブバッグとしても使い勝手の良いサイズ感となっております。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5" name="図 4">
            <a:extLst>
              <a:ext uri="{FF2B5EF4-FFF2-40B4-BE49-F238E27FC236}">
                <a16:creationId xmlns:a16="http://schemas.microsoft.com/office/drawing/2014/main" id="{03FFEA03-BD1B-A6A7-A119-79BEC7099460}"/>
              </a:ext>
            </a:extLst>
          </p:cNvPr>
          <p:cNvPicPr>
            <a:picLocks noChangeAspect="1"/>
          </p:cNvPicPr>
          <p:nvPr/>
        </p:nvPicPr>
        <p:blipFill>
          <a:blip r:embed="rId38"/>
          <a:stretch>
            <a:fillRect/>
          </a:stretch>
        </p:blipFill>
        <p:spPr>
          <a:xfrm>
            <a:off x="558205" y="1013499"/>
            <a:ext cx="3025798" cy="1903418"/>
          </a:xfrm>
          <a:prstGeom prst="rect">
            <a:avLst/>
          </a:prstGeom>
        </p:spPr>
      </p:pic>
      <p:pic>
        <p:nvPicPr>
          <p:cNvPr id="9" name="図 8">
            <a:extLst>
              <a:ext uri="{FF2B5EF4-FFF2-40B4-BE49-F238E27FC236}">
                <a16:creationId xmlns:a16="http://schemas.microsoft.com/office/drawing/2014/main" id="{22AB21D1-DB4E-2B70-7B88-ECF207694CF7}"/>
              </a:ext>
            </a:extLst>
          </p:cNvPr>
          <p:cNvPicPr>
            <a:picLocks noChangeAspect="1"/>
          </p:cNvPicPr>
          <p:nvPr/>
        </p:nvPicPr>
        <p:blipFill>
          <a:blip r:embed="rId39"/>
          <a:stretch>
            <a:fillRect/>
          </a:stretch>
        </p:blipFill>
        <p:spPr>
          <a:xfrm>
            <a:off x="3608302" y="1903291"/>
            <a:ext cx="1944211" cy="271456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19184</TotalTime>
  <Words>204</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2024-10-01T02:58:11Z</dcterms:modified>
</cp:coreProperties>
</file>