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1EA2266B-9074-438A-A36C-17D00FA21F81}" v="17" dt="2024-10-21T08:09:42.733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  <pc:sldChg chg="addSp delSp modSp mod">
        <pc:chgData name="瑛莉菜 羽田" userId="64c7e7a027abc1d1" providerId="LiveId" clId="{1EA2266B-9074-438A-A36C-17D00FA21F81}" dt="2024-10-21T08:11:01.925" v="187" actId="1076"/>
        <pc:sldMkLst>
          <pc:docMk/>
          <pc:sldMk cId="4010063240" sldId="375"/>
        </pc:sldMkLst>
        <pc:spChg chg="mod">
          <ac:chgData name="瑛莉菜 羽田" userId="64c7e7a027abc1d1" providerId="LiveId" clId="{1EA2266B-9074-438A-A36C-17D00FA21F81}" dt="2024-10-21T08:10:01.298" v="173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EA2266B-9074-438A-A36C-17D00FA21F81}" dt="2024-10-21T08:10:28.144" v="178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1EA2266B-9074-438A-A36C-17D00FA21F81}" dt="2024-10-21T08:10:47.481" v="182" actId="1076"/>
          <ac:picMkLst>
            <pc:docMk/>
            <pc:sldMk cId="4010063240" sldId="375"/>
            <ac:picMk id="5" creationId="{D4FE1254-5409-6F3A-0F9B-BC0A25BA1D59}"/>
          </ac:picMkLst>
        </pc:picChg>
        <pc:picChg chg="del">
          <ac:chgData name="瑛莉菜 羽田" userId="64c7e7a027abc1d1" providerId="LiveId" clId="{1EA2266B-9074-438A-A36C-17D00FA21F81}" dt="2024-10-21T08:10:30.389" v="179" actId="478"/>
          <ac:picMkLst>
            <pc:docMk/>
            <pc:sldMk cId="4010063240" sldId="375"/>
            <ac:picMk id="6" creationId="{77075633-F285-8158-9875-CAEB2DE522BB}"/>
          </ac:picMkLst>
        </pc:picChg>
        <pc:picChg chg="add mod">
          <ac:chgData name="瑛莉菜 羽田" userId="64c7e7a027abc1d1" providerId="LiveId" clId="{1EA2266B-9074-438A-A36C-17D00FA21F81}" dt="2024-10-21T08:11:01.925" v="187" actId="1076"/>
          <ac:picMkLst>
            <pc:docMk/>
            <pc:sldMk cId="4010063240" sldId="375"/>
            <ac:picMk id="8" creationId="{AF927E2E-E329-30FE-56E4-369B9C7B717C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62134" y="5886351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真四角のフォルムをしたキャンバス生地のポーチです。 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コスメや鍵などの小物入れとして活躍するコンパクトサイズのポーチは、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バッグやお菓子とのセット販売もおすすめです。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W70×H65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W50 ×H50(mm)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 ×H100(mm)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4FE1254-5409-6F3A-0F9B-BC0A25BA1D5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8414" y="895684"/>
            <a:ext cx="3147505" cy="309424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F927E2E-E329-30FE-56E4-369B9C7B717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96451" y="2631586"/>
            <a:ext cx="2122223" cy="214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19878</TotalTime>
  <Words>197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2024-10-21T08:11:03Z</dcterms:modified>
</cp:coreProperties>
</file>