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788433F2-C08B-4D28-9D56-0D00499EE778}" v="33" dt="2024-11-05T06:39:36.610"/>
    <p1510:client id="{8B36F134-197C-414F-A92B-427731026A86}" v="22" dt="2024-11-05T06:43:13.674"/>
    <p1510:client id="{98B543F0-FB8F-4F6B-A41C-95CAC52D1998}" v="12" dt="2024-11-05T03:08:42.383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  <p1510:client id="{FC631B45-9FF1-4E87-B368-2E8F96B74F48}" v="10" dt="2024-11-05T07:17:4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  <pc:sldChg chg="addSp delSp modSp mod">
        <pc:chgData name="瑛莉菜 羽田" userId="64c7e7a027abc1d1" providerId="LiveId" clId="{B1F9B40B-22A2-4B76-831E-1BA1DB9B0739}" dt="2024-11-05T07:26:44.598" v="42" actId="14100"/>
        <pc:sldMkLst>
          <pc:docMk/>
          <pc:sldMk cId="4010063240" sldId="375"/>
        </pc:sldMkLst>
        <pc:spChg chg="mod">
          <ac:chgData name="瑛莉菜 羽田" userId="64c7e7a027abc1d1" providerId="LiveId" clId="{B1F9B40B-22A2-4B76-831E-1BA1DB9B0739}" dt="2024-11-05T07:26:09.969" v="33" actId="1076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1F9B40B-22A2-4B76-831E-1BA1DB9B0739}" dt="2024-11-05T07:26:29.812" v="38" actId="1076"/>
          <ac:picMkLst>
            <pc:docMk/>
            <pc:sldMk cId="4010063240" sldId="375"/>
            <ac:picMk id="5" creationId="{A98E3E6F-446B-FA3E-D94E-8A6A3C425F18}"/>
          </ac:picMkLst>
        </pc:picChg>
        <pc:picChg chg="del">
          <ac:chgData name="瑛莉菜 羽田" userId="64c7e7a027abc1d1" providerId="LiveId" clId="{B1F9B40B-22A2-4B76-831E-1BA1DB9B0739}" dt="2024-11-05T07:26:12.377" v="35" actId="478"/>
          <ac:picMkLst>
            <pc:docMk/>
            <pc:sldMk cId="4010063240" sldId="375"/>
            <ac:picMk id="6" creationId="{C0C50FCD-A450-14A5-EE96-2E37653A95B5}"/>
          </ac:picMkLst>
        </pc:picChg>
        <pc:picChg chg="add mod">
          <ac:chgData name="瑛莉菜 羽田" userId="64c7e7a027abc1d1" providerId="LiveId" clId="{B1F9B40B-22A2-4B76-831E-1BA1DB9B0739}" dt="2024-11-05T07:26:44.598" v="42" actId="14100"/>
          <ac:picMkLst>
            <pc:docMk/>
            <pc:sldMk cId="4010063240" sldId="375"/>
            <ac:picMk id="8" creationId="{39A8D347-67BB-BD65-764C-B19028845D66}"/>
          </ac:picMkLst>
        </pc:picChg>
        <pc:picChg chg="del">
          <ac:chgData name="瑛莉菜 羽田" userId="64c7e7a027abc1d1" providerId="LiveId" clId="{B1F9B40B-22A2-4B76-831E-1BA1DB9B0739}" dt="2024-11-05T07:26:11.605" v="34" actId="478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キャンバスサコッシュ　インナーポケット付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H250×W320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534323" y="5952581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オンスの生地を使用しており、口元にはホックボタンが付いております。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加工も単色からフルカラーまで対応しておりますので、スポーツチームの応援グッズや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セミナーの参加記念品など、幅広くご提案頂けます。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240057" y="6555658"/>
            <a:ext cx="429851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98E3E6F-446B-FA3E-D94E-8A6A3C425F1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37132" y="934787"/>
            <a:ext cx="3020108" cy="293225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9A8D347-67BB-BD65-764C-B19028845D6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24985" y="2613977"/>
            <a:ext cx="2516389" cy="218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20018</TotalTime>
  <Words>186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2024-11-05T07:26:49Z</dcterms:modified>
</cp:coreProperties>
</file>