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EB924-A11A-4C64-AC54-2B288F9256CB}" v="12" dt="2024-11-05T06:26:12.468"/>
    <p1510:client id="{22D5FE20-9CBA-4CAE-AB2E-760287AF2662}" v="10" dt="2024-11-05T03:42:17.287"/>
    <p1510:client id="{25FB4B5D-C41E-42BD-BB27-639D5805F3A0}" v="8" dt="2024-11-05T03:10:46.480"/>
    <p1510:client id="{3905E462-BF7C-4E3C-9E73-73C7ABAD6F32}" v="8" dt="2024-11-05T03:48:34.394"/>
    <p1510:client id="{43DC86B1-8526-474A-960F-19F36B71C805}" v="8" dt="2024-11-05T02:59:43.769"/>
    <p1510:client id="{788433F2-C08B-4D28-9D56-0D00499EE778}" v="33" dt="2024-11-05T06:39:36.610"/>
    <p1510:client id="{8B36F134-197C-414F-A92B-427731026A86}" v="22" dt="2024-11-05T06:43:13.674"/>
    <p1510:client id="{98B543F0-FB8F-4F6B-A41C-95CAC52D1998}" v="12" dt="2024-11-05T03:08:42.383"/>
    <p1510:client id="{D6F4154A-DFD5-4828-B4D5-B73487AC6816}" v="4" dt="2024-11-05T04:00:10.340"/>
    <p1510:client id="{DD2C5032-5D0D-4328-A756-FD4C0478136D}" v="10" dt="2024-11-05T06:29:01.672"/>
    <p1510:client id="{E937B59B-5C56-43B5-94C6-46AA0F34BFB9}" v="6" dt="2024-11-05T04:14:08.546"/>
    <p1510:client id="{FC631B45-9FF1-4E87-B368-2E8F96B74F48}" v="10" dt="2024-11-05T07:17:43.2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9E309F5B-2148-498D-BEA9-FDF9569CEEEB}"/>
    <pc:docChg chg="custSel modSld">
      <pc:chgData name="瑛莉菜 羽田" userId="64c7e7a027abc1d1" providerId="LiveId" clId="{9E309F5B-2148-498D-BEA9-FDF9569CEEEB}" dt="2024-11-05T04:16:27.269" v="23" actId="1076"/>
      <pc:docMkLst>
        <pc:docMk/>
      </pc:docMkLst>
      <pc:sldChg chg="addSp delSp modSp mod">
        <pc:chgData name="瑛莉菜 羽田" userId="64c7e7a027abc1d1" providerId="LiveId" clId="{9E309F5B-2148-498D-BEA9-FDF9569CEEEB}" dt="2024-11-05T04:16:27.269" v="23" actId="1076"/>
        <pc:sldMkLst>
          <pc:docMk/>
          <pc:sldMk cId="4010063240" sldId="375"/>
        </pc:sldMkLst>
        <pc:spChg chg="mod">
          <ac:chgData name="瑛莉菜 羽田" userId="64c7e7a027abc1d1" providerId="LiveId" clId="{9E309F5B-2148-498D-BEA9-FDF9569CEEEB}" dt="2024-11-05T04:15:41.985" v="11"/>
          <ac:spMkLst>
            <pc:docMk/>
            <pc:sldMk cId="4010063240" sldId="375"/>
            <ac:spMk id="4" creationId="{4089F0E4-8EB1-65F8-1F8E-DFAE3A950B63}"/>
          </ac:spMkLst>
        </pc:spChg>
        <pc:spChg chg="mod">
          <ac:chgData name="瑛莉菜 羽田" userId="64c7e7a027abc1d1" providerId="LiveId" clId="{9E309F5B-2148-498D-BEA9-FDF9569CEEEB}" dt="2024-11-05T04:16:01.099" v="14" actId="1076"/>
          <ac:spMkLst>
            <pc:docMk/>
            <pc:sldMk cId="4010063240" sldId="375"/>
            <ac:spMk id="14" creationId="{4C1CE79F-7A8C-E943-C2CD-9B9D895545B4}"/>
          </ac:spMkLst>
        </pc:spChg>
        <pc:spChg chg="mod">
          <ac:chgData name="瑛莉菜 羽田" userId="64c7e7a027abc1d1" providerId="LiveId" clId="{9E309F5B-2148-498D-BEA9-FDF9569CEEEB}" dt="2024-11-05T04:15:20.058" v="0"/>
          <ac:spMkLst>
            <pc:docMk/>
            <pc:sldMk cId="4010063240" sldId="375"/>
            <ac:spMk id="23" creationId="{00000000-0000-0000-0000-000000000000}"/>
          </ac:spMkLst>
        </pc:spChg>
        <pc:spChg chg="mod">
          <ac:chgData name="瑛莉菜 羽田" userId="64c7e7a027abc1d1" providerId="LiveId" clId="{9E309F5B-2148-498D-BEA9-FDF9569CEEEB}" dt="2024-11-05T04:15:31.771" v="10"/>
          <ac:spMkLst>
            <pc:docMk/>
            <pc:sldMk cId="4010063240" sldId="375"/>
            <ac:spMk id="65" creationId="{00000000-0000-0000-0000-000000000000}"/>
          </ac:spMkLst>
        </pc:spChg>
        <pc:picChg chg="del">
          <ac:chgData name="瑛莉菜 羽田" userId="64c7e7a027abc1d1" providerId="LiveId" clId="{9E309F5B-2148-498D-BEA9-FDF9569CEEEB}" dt="2024-11-05T04:16:03.380" v="16" actId="478"/>
          <ac:picMkLst>
            <pc:docMk/>
            <pc:sldMk cId="4010063240" sldId="375"/>
            <ac:picMk id="5" creationId="{ACA47B3D-8C17-BA49-85F6-4C95AF1B6DDA}"/>
          </ac:picMkLst>
        </pc:picChg>
        <pc:picChg chg="add mod">
          <ac:chgData name="瑛莉菜 羽田" userId="64c7e7a027abc1d1" providerId="LiveId" clId="{9E309F5B-2148-498D-BEA9-FDF9569CEEEB}" dt="2024-11-05T04:16:16.240" v="20" actId="14100"/>
          <ac:picMkLst>
            <pc:docMk/>
            <pc:sldMk cId="4010063240" sldId="375"/>
            <ac:picMk id="6" creationId="{967F45D1-D2C4-7B3B-C003-51C7FAB18A86}"/>
          </ac:picMkLst>
        </pc:picChg>
        <pc:picChg chg="del">
          <ac:chgData name="瑛莉菜 羽田" userId="64c7e7a027abc1d1" providerId="LiveId" clId="{9E309F5B-2148-498D-BEA9-FDF9569CEEEB}" dt="2024-11-05T04:16:02.876" v="15" actId="478"/>
          <ac:picMkLst>
            <pc:docMk/>
            <pc:sldMk cId="4010063240" sldId="375"/>
            <ac:picMk id="8" creationId="{80217A64-8763-4C9A-5514-E05DA1223587}"/>
          </ac:picMkLst>
        </pc:picChg>
        <pc:picChg chg="add mod">
          <ac:chgData name="瑛莉菜 羽田" userId="64c7e7a027abc1d1" providerId="LiveId" clId="{9E309F5B-2148-498D-BEA9-FDF9569CEEEB}" dt="2024-11-05T04:16:27.269" v="23" actId="1076"/>
          <ac:picMkLst>
            <pc:docMk/>
            <pc:sldMk cId="4010063240" sldId="375"/>
            <ac:picMk id="9" creationId="{CC9FBEF5-E1D3-EA67-EACA-25714F34DE82}"/>
          </ac:picMkLst>
        </pc:picChg>
      </pc:sldChg>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43DC86B1-8526-474A-960F-19F36B71C805}"/>
    <pc:docChg chg="custSel modSld">
      <pc:chgData name="瑛莉菜 羽田" userId="64c7e7a027abc1d1" providerId="LiveId" clId="{43DC86B1-8526-474A-960F-19F36B71C805}" dt="2024-11-05T03:00:32.439" v="44"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30134796-6E77-4AE5-A1F8-0DF3B0E937CA}"/>
    <pc:docChg chg="custSel modSld">
      <pc:chgData name="瑛莉菜 羽田" userId="64c7e7a027abc1d1" providerId="LiveId" clId="{30134796-6E77-4AE5-A1F8-0DF3B0E937CA}" dt="2024-11-05T03:56:27.903" v="16"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F0CBFA70-4FA4-4894-81CC-0FE9DEF41500}"/>
    <pc:docChg chg="custSel modSld">
      <pc:chgData name="瑛莉菜 羽田" userId="64c7e7a027abc1d1" providerId="LiveId" clId="{F0CBFA70-4FA4-4894-81CC-0FE9DEF41500}" dt="2024-11-05T04:09:44.736" v="21" actId="1076"/>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3FB0105-1F87-4F8D-84A7-C542A41F1F9B}"/>
    <pc:docChg chg="undo custSel modSld">
      <pc:chgData name="瑛莉菜 羽田" userId="64c7e7a027abc1d1" providerId="LiveId" clId="{B3FB0105-1F87-4F8D-84A7-C542A41F1F9B}" dt="2024-11-05T02:50:58.096" v="30"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E0E80C51-EC79-40FE-8E2A-954C439079E7}"/>
    <pc:docChg chg="custSel modSld">
      <pc:chgData name="瑛莉菜 羽田" userId="64c7e7a027abc1d1" providerId="LiveId" clId="{E0E80C51-EC79-40FE-8E2A-954C439079E7}" dt="2024-11-05T04:04:08.881" v="11" actId="14100"/>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22D5FE20-9CBA-4CAE-AB2E-760287AF2662}"/>
    <pc:docChg chg="custSel modSld">
      <pc:chgData name="瑛莉菜 羽田" userId="64c7e7a027abc1d1" providerId="LiveId" clId="{22D5FE20-9CBA-4CAE-AB2E-760287AF2662}" dt="2024-11-05T03:42:56.384" v="36"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64C0E99D-1AE0-4116-9A16-CCDDD21265F7}"/>
    <pc:docChg chg="custSel modSld">
      <pc:chgData name="瑛莉菜 羽田" userId="64c7e7a027abc1d1" providerId="LiveId" clId="{64C0E99D-1AE0-4116-9A16-CCDDD21265F7}" dt="2024-11-05T04:07:58.078" v="3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70233577-EAA5-4B1B-AA13-C2BC5483E0D0}"/>
    <pc:docChg chg="custSel modSld">
      <pc:chgData name="瑛莉菜 羽田" userId="64c7e7a027abc1d1" providerId="LiveId" clId="{70233577-EAA5-4B1B-AA13-C2BC5483E0D0}" dt="2024-11-05T07:29:51.354" v="52" actId="1076"/>
      <pc:docMkLst>
        <pc:docMk/>
      </pc:docMkLst>
      <pc:sldChg chg="addSp delSp modSp mod">
        <pc:chgData name="瑛莉菜 羽田" userId="64c7e7a027abc1d1" providerId="LiveId" clId="{70233577-EAA5-4B1B-AA13-C2BC5483E0D0}" dt="2024-11-05T07:29:51.354" v="52" actId="1076"/>
        <pc:sldMkLst>
          <pc:docMk/>
          <pc:sldMk cId="4010063240" sldId="375"/>
        </pc:sldMkLst>
        <pc:spChg chg="mod">
          <ac:chgData name="瑛莉菜 羽田" userId="64c7e7a027abc1d1" providerId="LiveId" clId="{70233577-EAA5-4B1B-AA13-C2BC5483E0D0}" dt="2024-11-05T07:28:09.470" v="32"/>
          <ac:spMkLst>
            <pc:docMk/>
            <pc:sldMk cId="4010063240" sldId="375"/>
            <ac:spMk id="4" creationId="{4089F0E4-8EB1-65F8-1F8E-DFAE3A950B63}"/>
          </ac:spMkLst>
        </pc:spChg>
        <pc:spChg chg="mod">
          <ac:chgData name="瑛莉菜 羽田" userId="64c7e7a027abc1d1" providerId="LiveId" clId="{70233577-EAA5-4B1B-AA13-C2BC5483E0D0}" dt="2024-11-05T07:28:19.514" v="37"/>
          <ac:spMkLst>
            <pc:docMk/>
            <pc:sldMk cId="4010063240" sldId="375"/>
            <ac:spMk id="10" creationId="{C3C3B70E-4FFF-B141-8B18-557D6A287CFD}"/>
          </ac:spMkLst>
        </pc:spChg>
        <pc:spChg chg="mod">
          <ac:chgData name="瑛莉菜 羽田" userId="64c7e7a027abc1d1" providerId="LiveId" clId="{70233577-EAA5-4B1B-AA13-C2BC5483E0D0}" dt="2024-11-05T07:29:17.077" v="42" actId="1076"/>
          <ac:spMkLst>
            <pc:docMk/>
            <pc:sldMk cId="4010063240" sldId="375"/>
            <ac:spMk id="14" creationId="{4C1CE79F-7A8C-E943-C2CD-9B9D895545B4}"/>
          </ac:spMkLst>
        </pc:spChg>
        <pc:spChg chg="mod">
          <ac:chgData name="瑛莉菜 羽田" userId="64c7e7a027abc1d1" providerId="LiveId" clId="{70233577-EAA5-4B1B-AA13-C2BC5483E0D0}" dt="2024-11-05T07:28:00.462" v="31"/>
          <ac:spMkLst>
            <pc:docMk/>
            <pc:sldMk cId="4010063240" sldId="375"/>
            <ac:spMk id="65" creationId="{00000000-0000-0000-0000-000000000000}"/>
          </ac:spMkLst>
        </pc:spChg>
        <pc:picChg chg="del">
          <ac:chgData name="瑛莉菜 羽田" userId="64c7e7a027abc1d1" providerId="LiveId" clId="{70233577-EAA5-4B1B-AA13-C2BC5483E0D0}" dt="2024-11-05T07:29:19.382" v="44" actId="478"/>
          <ac:picMkLst>
            <pc:docMk/>
            <pc:sldMk cId="4010063240" sldId="375"/>
            <ac:picMk id="5" creationId="{A98E3E6F-446B-FA3E-D94E-8A6A3C425F18}"/>
          </ac:picMkLst>
        </pc:picChg>
        <pc:picChg chg="add mod">
          <ac:chgData name="瑛莉菜 羽田" userId="64c7e7a027abc1d1" providerId="LiveId" clId="{70233577-EAA5-4B1B-AA13-C2BC5483E0D0}" dt="2024-11-05T07:29:39.414" v="49" actId="1076"/>
          <ac:picMkLst>
            <pc:docMk/>
            <pc:sldMk cId="4010063240" sldId="375"/>
            <ac:picMk id="6" creationId="{435EA3EC-A674-6CEE-1440-95B61E959B5D}"/>
          </ac:picMkLst>
        </pc:picChg>
        <pc:picChg chg="del">
          <ac:chgData name="瑛莉菜 羽田" userId="64c7e7a027abc1d1" providerId="LiveId" clId="{70233577-EAA5-4B1B-AA13-C2BC5483E0D0}" dt="2024-11-05T07:29:18.926" v="43" actId="478"/>
          <ac:picMkLst>
            <pc:docMk/>
            <pc:sldMk cId="4010063240" sldId="375"/>
            <ac:picMk id="8" creationId="{39A8D347-67BB-BD65-764C-B19028845D66}"/>
          </ac:picMkLst>
        </pc:picChg>
        <pc:picChg chg="add mod">
          <ac:chgData name="瑛莉菜 羽田" userId="64c7e7a027abc1d1" providerId="LiveId" clId="{70233577-EAA5-4B1B-AA13-C2BC5483E0D0}" dt="2024-11-05T07:29:51.354" v="52" actId="1076"/>
          <ac:picMkLst>
            <pc:docMk/>
            <pc:sldMk cId="4010063240" sldId="375"/>
            <ac:picMk id="9" creationId="{FDBD6778-9272-A22F-E7CA-475D2A632E1E}"/>
          </ac:picMkLst>
        </pc:picChg>
      </pc:sldChg>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88433F2-C08B-4D28-9D56-0D00499EE778}"/>
    <pc:docChg chg="custSel modSld">
      <pc:chgData name="瑛莉菜 羽田" userId="64c7e7a027abc1d1" providerId="LiveId" clId="{788433F2-C08B-4D28-9D56-0D00499EE778}" dt="2024-11-05T06:40:16.191" v="109" actId="1076"/>
      <pc:docMkLst>
        <pc:docMk/>
      </pc:docMkLst>
      <pc:sldChg chg="addSp delSp modSp mod">
        <pc:chgData name="瑛莉菜 羽田" userId="64c7e7a027abc1d1" providerId="LiveId" clId="{788433F2-C08B-4D28-9D56-0D00499EE778}" dt="2024-11-05T06:40:16.191" v="109" actId="1076"/>
        <pc:sldMkLst>
          <pc:docMk/>
          <pc:sldMk cId="4010063240" sldId="375"/>
        </pc:sldMkLst>
        <pc:spChg chg="mod">
          <ac:chgData name="瑛莉菜 羽田" userId="64c7e7a027abc1d1" providerId="LiveId" clId="{788433F2-C08B-4D28-9D56-0D00499EE778}" dt="2024-11-05T06:38:44.115" v="50" actId="20577"/>
          <ac:spMkLst>
            <pc:docMk/>
            <pc:sldMk cId="4010063240" sldId="375"/>
            <ac:spMk id="4" creationId="{4089F0E4-8EB1-65F8-1F8E-DFAE3A950B63}"/>
          </ac:spMkLst>
        </pc:spChg>
        <pc:spChg chg="mod">
          <ac:chgData name="瑛莉菜 羽田" userId="64c7e7a027abc1d1" providerId="LiveId" clId="{788433F2-C08B-4D28-9D56-0D00499EE778}" dt="2024-11-05T06:39:39.283" v="97" actId="1076"/>
          <ac:spMkLst>
            <pc:docMk/>
            <pc:sldMk cId="4010063240" sldId="375"/>
            <ac:spMk id="14" creationId="{4C1CE79F-7A8C-E943-C2CD-9B9D895545B4}"/>
          </ac:spMkLst>
        </pc:spChg>
        <pc:spChg chg="mod">
          <ac:chgData name="瑛莉菜 羽田" userId="64c7e7a027abc1d1" providerId="LiveId" clId="{788433F2-C08B-4D28-9D56-0D00499EE778}" dt="2024-11-05T06:38:23.010" v="0"/>
          <ac:spMkLst>
            <pc:docMk/>
            <pc:sldMk cId="4010063240" sldId="375"/>
            <ac:spMk id="23" creationId="{00000000-0000-0000-0000-000000000000}"/>
          </ac:spMkLst>
        </pc:spChg>
        <pc:picChg chg="del">
          <ac:chgData name="瑛莉菜 羽田" userId="64c7e7a027abc1d1" providerId="LiveId" clId="{788433F2-C08B-4D28-9D56-0D00499EE778}" dt="2024-11-05T06:39:41.849" v="99" actId="478"/>
          <ac:picMkLst>
            <pc:docMk/>
            <pc:sldMk cId="4010063240" sldId="375"/>
            <ac:picMk id="5" creationId="{7AE23C11-3D50-6E05-0646-1EFC9F4BB028}"/>
          </ac:picMkLst>
        </pc:picChg>
        <pc:picChg chg="add mod">
          <ac:chgData name="瑛莉菜 羽田" userId="64c7e7a027abc1d1" providerId="LiveId" clId="{788433F2-C08B-4D28-9D56-0D00499EE778}" dt="2024-11-05T06:40:12.038" v="106" actId="14100"/>
          <ac:picMkLst>
            <pc:docMk/>
            <pc:sldMk cId="4010063240" sldId="375"/>
            <ac:picMk id="6" creationId="{EDB42C62-09C5-4EDC-7945-3A024A1AF725}"/>
          </ac:picMkLst>
        </pc:picChg>
        <pc:picChg chg="del">
          <ac:chgData name="瑛莉菜 羽田" userId="64c7e7a027abc1d1" providerId="LiveId" clId="{788433F2-C08B-4D28-9D56-0D00499EE778}" dt="2024-11-05T06:39:40.764" v="98" actId="478"/>
          <ac:picMkLst>
            <pc:docMk/>
            <pc:sldMk cId="4010063240" sldId="375"/>
            <ac:picMk id="8" creationId="{43B6E0F9-D02B-E36B-0BAD-20BCA35B4B72}"/>
          </ac:picMkLst>
        </pc:picChg>
        <pc:picChg chg="add mod">
          <ac:chgData name="瑛莉菜 羽田" userId="64c7e7a027abc1d1" providerId="LiveId" clId="{788433F2-C08B-4D28-9D56-0D00499EE778}" dt="2024-11-05T06:40:16.191" v="109" actId="1076"/>
          <ac:picMkLst>
            <pc:docMk/>
            <pc:sldMk cId="4010063240" sldId="375"/>
            <ac:picMk id="9" creationId="{A7E035C8-4D94-EF5B-1457-3A395AE875F5}"/>
          </ac:picMkLst>
        </pc:picChg>
      </pc:sldChg>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86080DA-07B9-4150-BB9E-28E4148E7E9A}"/>
    <pc:docChg chg="custSel modSld">
      <pc:chgData name="瑛莉菜 羽田" userId="64c7e7a027abc1d1" providerId="LiveId" clId="{186080DA-07B9-4150-BB9E-28E4148E7E9A}" dt="2024-11-05T03:58:16.669" v="12"/>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E937B59B-5C56-43B5-94C6-46AA0F34BFB9}"/>
    <pc:docChg chg="custSel modSld">
      <pc:chgData name="瑛莉菜 羽田" userId="64c7e7a027abc1d1" providerId="LiveId" clId="{E937B59B-5C56-43B5-94C6-46AA0F34BFB9}" dt="2024-11-05T04:14:46.381" v="42"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FC631B45-9FF1-4E87-B368-2E8F96B74F48}"/>
    <pc:docChg chg="custSel modSld">
      <pc:chgData name="瑛莉菜 羽田" userId="64c7e7a027abc1d1" providerId="LiveId" clId="{FC631B45-9FF1-4E87-B368-2E8F96B74F48}" dt="2024-11-05T07:19:10.709" v="71" actId="1076"/>
      <pc:docMkLst>
        <pc:docMk/>
      </pc:docMkLst>
      <pc:sldChg chg="addSp delSp modSp mod">
        <pc:chgData name="瑛莉菜 羽田" userId="64c7e7a027abc1d1" providerId="LiveId" clId="{FC631B45-9FF1-4E87-B368-2E8F96B74F48}" dt="2024-11-05T07:19:10.709" v="71" actId="1076"/>
        <pc:sldMkLst>
          <pc:docMk/>
          <pc:sldMk cId="4010063240" sldId="375"/>
        </pc:sldMkLst>
        <pc:spChg chg="mod">
          <ac:chgData name="瑛莉菜 羽田" userId="64c7e7a027abc1d1" providerId="LiveId" clId="{FC631B45-9FF1-4E87-B368-2E8F96B74F48}" dt="2024-11-05T07:17:45.695" v="56" actId="20577"/>
          <ac:spMkLst>
            <pc:docMk/>
            <pc:sldMk cId="4010063240" sldId="375"/>
            <ac:spMk id="4" creationId="{4089F0E4-8EB1-65F8-1F8E-DFAE3A950B63}"/>
          </ac:spMkLst>
        </pc:spChg>
        <pc:spChg chg="mod">
          <ac:chgData name="瑛莉菜 羽田" userId="64c7e7a027abc1d1" providerId="LiveId" clId="{FC631B45-9FF1-4E87-B368-2E8F96B74F48}" dt="2024-11-05T07:17:24.567" v="28"/>
          <ac:spMkLst>
            <pc:docMk/>
            <pc:sldMk cId="4010063240" sldId="375"/>
            <ac:spMk id="10" creationId="{C3C3B70E-4FFF-B141-8B18-557D6A287CFD}"/>
          </ac:spMkLst>
        </pc:spChg>
        <pc:spChg chg="mod">
          <ac:chgData name="瑛莉菜 羽田" userId="64c7e7a027abc1d1" providerId="LiveId" clId="{FC631B45-9FF1-4E87-B368-2E8F96B74F48}" dt="2024-11-05T07:18:23.821" v="62" actId="1076"/>
          <ac:spMkLst>
            <pc:docMk/>
            <pc:sldMk cId="4010063240" sldId="375"/>
            <ac:spMk id="14" creationId="{4C1CE79F-7A8C-E943-C2CD-9B9D895545B4}"/>
          </ac:spMkLst>
        </pc:spChg>
        <pc:spChg chg="mod">
          <ac:chgData name="瑛莉菜 羽田" userId="64c7e7a027abc1d1" providerId="LiveId" clId="{FC631B45-9FF1-4E87-B368-2E8F96B74F48}" dt="2024-11-05T07:17:06.782" v="11" actId="20577"/>
          <ac:spMkLst>
            <pc:docMk/>
            <pc:sldMk cId="4010063240" sldId="375"/>
            <ac:spMk id="23" creationId="{00000000-0000-0000-0000-000000000000}"/>
          </ac:spMkLst>
        </pc:spChg>
        <pc:spChg chg="mod">
          <ac:chgData name="瑛莉菜 羽田" userId="64c7e7a027abc1d1" providerId="LiveId" clId="{FC631B45-9FF1-4E87-B368-2E8F96B74F48}" dt="2024-11-05T07:17:15.257" v="21"/>
          <ac:spMkLst>
            <pc:docMk/>
            <pc:sldMk cId="4010063240" sldId="375"/>
            <ac:spMk id="65" creationId="{00000000-0000-0000-0000-000000000000}"/>
          </ac:spMkLst>
        </pc:spChg>
        <pc:picChg chg="del">
          <ac:chgData name="瑛莉菜 羽田" userId="64c7e7a027abc1d1" providerId="LiveId" clId="{FC631B45-9FF1-4E87-B368-2E8F96B74F48}" dt="2024-11-05T07:18:25.946" v="64" actId="478"/>
          <ac:picMkLst>
            <pc:docMk/>
            <pc:sldMk cId="4010063240" sldId="375"/>
            <ac:picMk id="5" creationId="{776185DB-44B5-366C-48BA-42C4AACD3800}"/>
          </ac:picMkLst>
        </pc:picChg>
        <pc:picChg chg="add mod">
          <ac:chgData name="瑛莉菜 羽田" userId="64c7e7a027abc1d1" providerId="LiveId" clId="{FC631B45-9FF1-4E87-B368-2E8F96B74F48}" dt="2024-11-05T07:18:54.997" v="68" actId="14100"/>
          <ac:picMkLst>
            <pc:docMk/>
            <pc:sldMk cId="4010063240" sldId="375"/>
            <ac:picMk id="6" creationId="{C0C50FCD-A450-14A5-EE96-2E37653A95B5}"/>
          </ac:picMkLst>
        </pc:picChg>
        <pc:picChg chg="del">
          <ac:chgData name="瑛莉菜 羽田" userId="64c7e7a027abc1d1" providerId="LiveId" clId="{FC631B45-9FF1-4E87-B368-2E8F96B74F48}" dt="2024-11-05T07:18:25.436" v="63" actId="478"/>
          <ac:picMkLst>
            <pc:docMk/>
            <pc:sldMk cId="4010063240" sldId="375"/>
            <ac:picMk id="8" creationId="{731CB5D2-78F3-9725-7FAA-E6156017A37C}"/>
          </ac:picMkLst>
        </pc:picChg>
        <pc:picChg chg="add mod">
          <ac:chgData name="瑛莉菜 羽田" userId="64c7e7a027abc1d1" providerId="LiveId" clId="{FC631B45-9FF1-4E87-B368-2E8F96B74F48}" dt="2024-11-05T07:19:10.709" v="71" actId="1076"/>
          <ac:picMkLst>
            <pc:docMk/>
            <pc:sldMk cId="4010063240" sldId="375"/>
            <ac:picMk id="9" creationId="{DECFA8BC-B3D2-5339-000C-0366107D7C10}"/>
          </ac:picMkLst>
        </pc:picChg>
      </pc:sldChg>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DD2C5032-5D0D-4328-A756-FD4C0478136D}"/>
    <pc:docChg chg="custSel modSld">
      <pc:chgData name="瑛莉菜 羽田" userId="64c7e7a027abc1d1" providerId="LiveId" clId="{DD2C5032-5D0D-4328-A756-FD4C0478136D}" dt="2024-11-05T06:30:29.479" v="49"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8B543F0-FB8F-4F6B-A41C-95CAC52D1998}"/>
    <pc:docChg chg="custSel modSld">
      <pc:chgData name="瑛莉菜 羽田" userId="64c7e7a027abc1d1" providerId="LiveId" clId="{98B543F0-FB8F-4F6B-A41C-95CAC52D1998}" dt="2024-11-05T03:09:21.447" v="43"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FEF471E-CABD-44F7-BD8E-D10C8599CF20}"/>
    <pc:docChg chg="custSel modSld">
      <pc:chgData name="瑛莉菜 羽田" userId="64c7e7a027abc1d1" providerId="LiveId" clId="{AFEF471E-CABD-44F7-BD8E-D10C8599CF20}" dt="2024-11-05T04:18:20.895" v="41"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3905E462-BF7C-4E3C-9E73-73C7ABAD6F32}"/>
    <pc:docChg chg="undo custSel modSld">
      <pc:chgData name="瑛莉菜 羽田" userId="64c7e7a027abc1d1" providerId="LiveId" clId="{3905E462-BF7C-4E3C-9E73-73C7ABAD6F32}" dt="2024-11-05T03:49:18.595" v="64" actId="1076"/>
      <pc:docMkLst>
        <pc:docMk/>
      </pc:docMkLst>
      <pc:sldChg chg="addSp delSp modSp mod">
        <pc:chgData name="瑛莉菜 羽田" userId="64c7e7a027abc1d1" providerId="LiveId" clId="{3905E462-BF7C-4E3C-9E73-73C7ABAD6F32}" dt="2024-11-05T03:49:18.595" v="64" actId="1076"/>
        <pc:sldMkLst>
          <pc:docMk/>
          <pc:sldMk cId="4010063240" sldId="375"/>
        </pc:sldMkLst>
        <pc:spChg chg="mod">
          <ac:chgData name="瑛莉菜 羽田" userId="64c7e7a027abc1d1" providerId="LiveId" clId="{3905E462-BF7C-4E3C-9E73-73C7ABAD6F32}" dt="2024-11-05T03:48:34.394" v="54"/>
          <ac:spMkLst>
            <pc:docMk/>
            <pc:sldMk cId="4010063240" sldId="375"/>
            <ac:spMk id="4" creationId="{4089F0E4-8EB1-65F8-1F8E-DFAE3A950B63}"/>
          </ac:spMkLst>
        </pc:spChg>
        <pc:spChg chg="mod">
          <ac:chgData name="瑛莉菜 羽田" userId="64c7e7a027abc1d1" providerId="LiveId" clId="{3905E462-BF7C-4E3C-9E73-73C7ABAD6F32}" dt="2024-11-05T03:48:51.778" v="56" actId="20577"/>
          <ac:spMkLst>
            <pc:docMk/>
            <pc:sldMk cId="4010063240" sldId="375"/>
            <ac:spMk id="14" creationId="{4C1CE79F-7A8C-E943-C2CD-9B9D895545B4}"/>
          </ac:spMkLst>
        </pc:spChg>
        <pc:spChg chg="mod">
          <ac:chgData name="瑛莉菜 羽田" userId="64c7e7a027abc1d1" providerId="LiveId" clId="{3905E462-BF7C-4E3C-9E73-73C7ABAD6F32}" dt="2024-11-05T03:48:13.119" v="25" actId="20577"/>
          <ac:spMkLst>
            <pc:docMk/>
            <pc:sldMk cId="4010063240" sldId="375"/>
            <ac:spMk id="23" creationId="{00000000-0000-0000-0000-000000000000}"/>
          </ac:spMkLst>
        </pc:spChg>
        <pc:spChg chg="mod">
          <ac:chgData name="瑛莉菜 羽田" userId="64c7e7a027abc1d1" providerId="LiveId" clId="{3905E462-BF7C-4E3C-9E73-73C7ABAD6F32}" dt="2024-11-05T03:48:20.450" v="35"/>
          <ac:spMkLst>
            <pc:docMk/>
            <pc:sldMk cId="4010063240" sldId="375"/>
            <ac:spMk id="65" creationId="{00000000-0000-0000-0000-000000000000}"/>
          </ac:spMkLst>
        </pc:spChg>
        <pc:picChg chg="del">
          <ac:chgData name="瑛莉菜 羽田" userId="64c7e7a027abc1d1" providerId="LiveId" clId="{3905E462-BF7C-4E3C-9E73-73C7ABAD6F32}" dt="2024-11-05T03:48:55.173" v="58" actId="478"/>
          <ac:picMkLst>
            <pc:docMk/>
            <pc:sldMk cId="4010063240" sldId="375"/>
            <ac:picMk id="5" creationId="{79AE9581-A129-DBA8-5130-E503327C33F3}"/>
          </ac:picMkLst>
        </pc:picChg>
        <pc:picChg chg="add mod">
          <ac:chgData name="瑛莉菜 羽田" userId="64c7e7a027abc1d1" providerId="LiveId" clId="{3905E462-BF7C-4E3C-9E73-73C7ABAD6F32}" dt="2024-11-05T03:49:07.090" v="61" actId="1076"/>
          <ac:picMkLst>
            <pc:docMk/>
            <pc:sldMk cId="4010063240" sldId="375"/>
            <ac:picMk id="6" creationId="{4BD99627-CEDF-B324-10E6-E68680BDBB1F}"/>
          </ac:picMkLst>
        </pc:picChg>
        <pc:picChg chg="del">
          <ac:chgData name="瑛莉菜 羽田" userId="64c7e7a027abc1d1" providerId="LiveId" clId="{3905E462-BF7C-4E3C-9E73-73C7ABAD6F32}" dt="2024-11-05T03:48:54.543" v="57" actId="478"/>
          <ac:picMkLst>
            <pc:docMk/>
            <pc:sldMk cId="4010063240" sldId="375"/>
            <ac:picMk id="8" creationId="{E70820EA-C9E1-40A8-B1FD-9CDB82176233}"/>
          </ac:picMkLst>
        </pc:picChg>
        <pc:picChg chg="add mod">
          <ac:chgData name="瑛莉菜 羽田" userId="64c7e7a027abc1d1" providerId="LiveId" clId="{3905E462-BF7C-4E3C-9E73-73C7ABAD6F32}" dt="2024-11-05T03:49:18.595" v="64" actId="1076"/>
          <ac:picMkLst>
            <pc:docMk/>
            <pc:sldMk cId="4010063240" sldId="375"/>
            <ac:picMk id="9" creationId="{68295F80-19E7-C1DE-2C88-CE84B40242D6}"/>
          </ac:picMkLst>
        </pc:picChg>
      </pc:sldChg>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92548E3F-C3CF-4E4B-A34E-3164AB18902E}"/>
    <pc:docChg chg="custSel modSld">
      <pc:chgData name="瑛莉菜 羽田" userId="64c7e7a027abc1d1" providerId="LiveId" clId="{92548E3F-C3CF-4E4B-A34E-3164AB18902E}" dt="2024-11-05T04:02:26.689" v="1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D6F4154A-DFD5-4828-B4D5-B73487AC6816}"/>
    <pc:docChg chg="custSel modSld">
      <pc:chgData name="瑛莉菜 羽田" userId="64c7e7a027abc1d1" providerId="LiveId" clId="{D6F4154A-DFD5-4828-B4D5-B73487AC6816}" dt="2024-11-05T04:00:51.242" v="32" actId="14100"/>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B1F9B40B-22A2-4B76-831E-1BA1DB9B0739}"/>
    <pc:docChg chg="custSel modSld">
      <pc:chgData name="瑛莉菜 羽田" userId="64c7e7a027abc1d1" providerId="LiveId" clId="{B1F9B40B-22A2-4B76-831E-1BA1DB9B0739}" dt="2024-11-05T07:26:44.598" v="42" actId="14100"/>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7A3375B0-F0F4-47C5-B6B2-7BCE026B19E9}"/>
    <pc:docChg chg="undo custSel modSld">
      <pc:chgData name="瑛莉菜 羽田" userId="64c7e7a027abc1d1" providerId="LiveId" clId="{7A3375B0-F0F4-47C5-B6B2-7BCE026B19E9}" dt="2024-11-05T03:07:40.592" v="27"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087EB924-A11A-4C64-AC54-2B288F9256CB}"/>
    <pc:docChg chg="undo custSel modSld">
      <pc:chgData name="瑛莉菜 羽田" userId="64c7e7a027abc1d1" providerId="LiveId" clId="{087EB924-A11A-4C64-AC54-2B288F9256CB}" dt="2024-11-05T06:27:41.448" v="64" actId="14100"/>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0BE22FD5-81D2-4374-B905-4C64A5408819}"/>
    <pc:docChg chg="custSel modSld">
      <pc:chgData name="瑛莉菜 羽田" userId="64c7e7a027abc1d1" providerId="LiveId" clId="{0BE22FD5-81D2-4374-B905-4C64A5408819}" dt="2024-11-05T04:06:08.627" v="29"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8B36F134-197C-414F-A92B-427731026A86}"/>
    <pc:docChg chg="custSel modSld">
      <pc:chgData name="瑛莉菜 羽田" userId="64c7e7a027abc1d1" providerId="LiveId" clId="{8B36F134-197C-414F-A92B-427731026A86}" dt="2024-11-05T06:44:40.441" v="91"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25FB4B5D-C41E-42BD-BB27-639D5805F3A0}"/>
    <pc:docChg chg="custSel modSld">
      <pc:chgData name="瑛莉菜 羽田" userId="64c7e7a027abc1d1" providerId="LiveId" clId="{25FB4B5D-C41E-42BD-BB27-639D5805F3A0}" dt="2024-11-05T03:11:20.527" v="42" actId="1076"/>
      <pc:docMkLst>
        <pc:docMk/>
      </pc:docMkLst>
      <pc:sldChg chg="addSp delSp modSp mod">
        <pc:chgData name="瑛莉菜 羽田" userId="64c7e7a027abc1d1" providerId="LiveId" clId="{25FB4B5D-C41E-42BD-BB27-639D5805F3A0}" dt="2024-11-05T03:11:20.527" v="42" actId="1076"/>
        <pc:sldMkLst>
          <pc:docMk/>
          <pc:sldMk cId="4010063240" sldId="375"/>
        </pc:sldMkLst>
        <pc:spChg chg="mod">
          <ac:chgData name="瑛莉菜 羽田" userId="64c7e7a027abc1d1" providerId="LiveId" clId="{25FB4B5D-C41E-42BD-BB27-639D5805F3A0}" dt="2024-11-05T03:10:46.480" v="30"/>
          <ac:spMkLst>
            <pc:docMk/>
            <pc:sldMk cId="4010063240" sldId="375"/>
            <ac:spMk id="4" creationId="{4089F0E4-8EB1-65F8-1F8E-DFAE3A950B63}"/>
          </ac:spMkLst>
        </pc:spChg>
        <pc:spChg chg="mod">
          <ac:chgData name="瑛莉菜 羽田" userId="64c7e7a027abc1d1" providerId="LiveId" clId="{25FB4B5D-C41E-42BD-BB27-639D5805F3A0}" dt="2024-11-05T03:10:12.205" v="2" actId="20577"/>
          <ac:spMkLst>
            <pc:docMk/>
            <pc:sldMk cId="4010063240" sldId="375"/>
            <ac:spMk id="14" creationId="{4C1CE79F-7A8C-E943-C2CD-9B9D895545B4}"/>
          </ac:spMkLst>
        </pc:spChg>
        <pc:spChg chg="mod">
          <ac:chgData name="瑛莉菜 羽田" userId="64c7e7a027abc1d1" providerId="LiveId" clId="{25FB4B5D-C41E-42BD-BB27-639D5805F3A0}" dt="2024-11-05T03:10:01.910" v="0"/>
          <ac:spMkLst>
            <pc:docMk/>
            <pc:sldMk cId="4010063240" sldId="375"/>
            <ac:spMk id="23" creationId="{00000000-0000-0000-0000-000000000000}"/>
          </ac:spMkLst>
        </pc:spChg>
        <pc:spChg chg="mod">
          <ac:chgData name="瑛莉菜 羽田" userId="64c7e7a027abc1d1" providerId="LiveId" clId="{25FB4B5D-C41E-42BD-BB27-639D5805F3A0}" dt="2024-11-05T03:10:22.734" v="12"/>
          <ac:spMkLst>
            <pc:docMk/>
            <pc:sldMk cId="4010063240" sldId="375"/>
            <ac:spMk id="65" creationId="{00000000-0000-0000-0000-000000000000}"/>
          </ac:spMkLst>
        </pc:spChg>
        <pc:picChg chg="del">
          <ac:chgData name="瑛莉菜 羽田" userId="64c7e7a027abc1d1" providerId="LiveId" clId="{25FB4B5D-C41E-42BD-BB27-639D5805F3A0}" dt="2024-11-05T03:10:53.200" v="31" actId="478"/>
          <ac:picMkLst>
            <pc:docMk/>
            <pc:sldMk cId="4010063240" sldId="375"/>
            <ac:picMk id="5" creationId="{278EE994-CB4E-930A-93A2-63171FE4EF83}"/>
          </ac:picMkLst>
        </pc:picChg>
        <pc:picChg chg="add mod">
          <ac:chgData name="瑛莉菜 羽田" userId="64c7e7a027abc1d1" providerId="LiveId" clId="{25FB4B5D-C41E-42BD-BB27-639D5805F3A0}" dt="2024-11-05T03:11:05.505" v="37" actId="1076"/>
          <ac:picMkLst>
            <pc:docMk/>
            <pc:sldMk cId="4010063240" sldId="375"/>
            <ac:picMk id="6" creationId="{53013BA1-57F4-425D-4A54-A524A7545DA8}"/>
          </ac:picMkLst>
        </pc:picChg>
        <pc:picChg chg="del">
          <ac:chgData name="瑛莉菜 羽田" userId="64c7e7a027abc1d1" providerId="LiveId" clId="{25FB4B5D-C41E-42BD-BB27-639D5805F3A0}" dt="2024-11-05T03:10:53.908" v="32" actId="478"/>
          <ac:picMkLst>
            <pc:docMk/>
            <pc:sldMk cId="4010063240" sldId="375"/>
            <ac:picMk id="8" creationId="{4802906F-EDFC-2D69-B89A-570212656528}"/>
          </ac:picMkLst>
        </pc:picChg>
        <pc:picChg chg="add mod">
          <ac:chgData name="瑛莉菜 羽田" userId="64c7e7a027abc1d1" providerId="LiveId" clId="{25FB4B5D-C41E-42BD-BB27-639D5805F3A0}" dt="2024-11-05T03:11:20.527" v="42" actId="1076"/>
          <ac:picMkLst>
            <pc:docMk/>
            <pc:sldMk cId="4010063240" sldId="375"/>
            <ac:picMk id="9" creationId="{081FC105-5D5E-EDD3-E8F8-630DFBE46EC9}"/>
          </ac:picMkLst>
        </pc:picChg>
      </pc:sldChg>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dirty="0">
                <a:solidFill>
                  <a:srgbClr val="333333"/>
                </a:solidFill>
                <a:effectLst/>
                <a:latin typeface="Meiryo" panose="020B0604030504040204" pitchFamily="50" charset="-128"/>
                <a:ea typeface="Meiryo" panose="020B0604030504040204" pitchFamily="50" charset="-128"/>
              </a:rPr>
              <a:t>ガゼットミニサコッシュ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H150×W220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726254" y="5962865"/>
            <a:ext cx="6057474"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ユーティリティ生地を使用したミニサコッシュです。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音楽フェスなど荷物を最小限に抑えたいシーンで活躍する小ぶりなサイズながらも、</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底マチ付で携帯やお財布などの小物をしっかり収納することができます。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40057" y="6555658"/>
            <a:ext cx="4298519" cy="415498"/>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W140×H70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W100×H70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p>
        </p:txBody>
      </p:sp>
      <p:pic>
        <p:nvPicPr>
          <p:cNvPr id="6" name="図 5">
            <a:extLst>
              <a:ext uri="{FF2B5EF4-FFF2-40B4-BE49-F238E27FC236}">
                <a16:creationId xmlns:a16="http://schemas.microsoft.com/office/drawing/2014/main" id="{435EA3EC-A674-6CEE-1440-95B61E959B5D}"/>
              </a:ext>
            </a:extLst>
          </p:cNvPr>
          <p:cNvPicPr>
            <a:picLocks noChangeAspect="1"/>
          </p:cNvPicPr>
          <p:nvPr/>
        </p:nvPicPr>
        <p:blipFill>
          <a:blip r:embed="rId39"/>
          <a:stretch>
            <a:fillRect/>
          </a:stretch>
        </p:blipFill>
        <p:spPr>
          <a:xfrm>
            <a:off x="410918" y="755357"/>
            <a:ext cx="2829725" cy="2659088"/>
          </a:xfrm>
          <a:prstGeom prst="rect">
            <a:avLst/>
          </a:prstGeom>
        </p:spPr>
      </p:pic>
      <p:pic>
        <p:nvPicPr>
          <p:cNvPr id="9" name="図 8">
            <a:extLst>
              <a:ext uri="{FF2B5EF4-FFF2-40B4-BE49-F238E27FC236}">
                <a16:creationId xmlns:a16="http://schemas.microsoft.com/office/drawing/2014/main" id="{FDBD6778-9272-A22F-E7CA-475D2A632E1E}"/>
              </a:ext>
            </a:extLst>
          </p:cNvPr>
          <p:cNvPicPr>
            <a:picLocks noChangeAspect="1"/>
          </p:cNvPicPr>
          <p:nvPr/>
        </p:nvPicPr>
        <p:blipFill>
          <a:blip r:embed="rId40"/>
          <a:stretch>
            <a:fillRect/>
          </a:stretch>
        </p:blipFill>
        <p:spPr>
          <a:xfrm>
            <a:off x="3279248" y="2463113"/>
            <a:ext cx="2973642" cy="233423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20020</TotalTime>
  <Words>185</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2024-11-05T07:29:53Z</dcterms:modified>
</cp:coreProperties>
</file>