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7EB924-A11A-4C64-AC54-2B288F9256CB}" v="12" dt="2024-11-05T06:26:12.468"/>
    <p1510:client id="{22D5FE20-9CBA-4CAE-AB2E-760287AF2662}" v="10" dt="2024-11-05T03:42:17.287"/>
    <p1510:client id="{25FB4B5D-C41E-42BD-BB27-639D5805F3A0}" v="8" dt="2024-11-05T03:10:46.480"/>
    <p1510:client id="{2C1B56E1-41CB-4283-A6BF-27CA27060198}" v="1" dt="2024-11-05T07:33:46.731"/>
    <p1510:client id="{3905E462-BF7C-4E3C-9E73-73C7ABAD6F32}" v="8" dt="2024-11-05T03:48:34.394"/>
    <p1510:client id="{43DC86B1-8526-474A-960F-19F36B71C805}" v="8" dt="2024-11-05T02:59:43.769"/>
    <p1510:client id="{6E8C90A8-6011-4271-A8CC-667DF437C118}" v="9" dt="2024-11-05T07:31:22.345"/>
    <p1510:client id="{788433F2-C08B-4D28-9D56-0D00499EE778}" v="33" dt="2024-11-05T06:39:36.610"/>
    <p1510:client id="{8B36F134-197C-414F-A92B-427731026A86}" v="22" dt="2024-11-05T06:43:13.674"/>
    <p1510:client id="{98B543F0-FB8F-4F6B-A41C-95CAC52D1998}" v="12" dt="2024-11-05T03:08:42.383"/>
    <p1510:client id="{D6F4154A-DFD5-4828-B4D5-B73487AC6816}" v="4" dt="2024-11-05T04:00:10.340"/>
    <p1510:client id="{DD2C5032-5D0D-4328-A756-FD4C0478136D}" v="10" dt="2024-11-05T06:29:01.672"/>
    <p1510:client id="{E937B59B-5C56-43B5-94C6-46AA0F34BFB9}" v="6" dt="2024-11-05T04:14:08.546"/>
    <p1510:client id="{FC631B45-9FF1-4E87-B368-2E8F96B74F48}" v="10" dt="2024-11-05T07:17:43.2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D57ABED5-439E-4336-AFD7-F8EBBBEE6FFE}"/>
    <pc:docChg chg="undo custSel modSld">
      <pc:chgData name="瑛莉菜 羽田" userId="64c7e7a027abc1d1" providerId="LiveId" clId="{D57ABED5-439E-4336-AFD7-F8EBBBEE6FFE}" dt="2024-10-21T08:24:50.709" v="47" actId="1076"/>
      <pc:docMkLst>
        <pc:docMk/>
      </pc:docMkLst>
      <pc:sldChg chg="addSp delSp modSp mod">
        <pc:chgData name="瑛莉菜 羽田" userId="64c7e7a027abc1d1" providerId="LiveId" clId="{D57ABED5-439E-4336-AFD7-F8EBBBEE6FFE}" dt="2024-10-21T08:24:50.709" v="47" actId="1076"/>
        <pc:sldMkLst>
          <pc:docMk/>
          <pc:sldMk cId="4010063240" sldId="375"/>
        </pc:sldMkLst>
        <pc:spChg chg="mod">
          <ac:chgData name="瑛莉菜 羽田" userId="64c7e7a027abc1d1" providerId="LiveId" clId="{D57ABED5-439E-4336-AFD7-F8EBBBEE6FFE}" dt="2024-10-21T08:23:37.549" v="34" actId="20577"/>
          <ac:spMkLst>
            <pc:docMk/>
            <pc:sldMk cId="4010063240" sldId="375"/>
            <ac:spMk id="4" creationId="{4089F0E4-8EB1-65F8-1F8E-DFAE3A950B63}"/>
          </ac:spMkLst>
        </pc:spChg>
        <pc:spChg chg="mod">
          <ac:chgData name="瑛莉菜 羽田" userId="64c7e7a027abc1d1" providerId="LiveId" clId="{D57ABED5-439E-4336-AFD7-F8EBBBEE6FFE}" dt="2024-10-21T08:22:20.931" v="8"/>
          <ac:spMkLst>
            <pc:docMk/>
            <pc:sldMk cId="4010063240" sldId="375"/>
            <ac:spMk id="10" creationId="{C3C3B70E-4FFF-B141-8B18-557D6A287CFD}"/>
          </ac:spMkLst>
        </pc:spChg>
        <pc:spChg chg="mod">
          <ac:chgData name="瑛莉菜 羽田" userId="64c7e7a027abc1d1" providerId="LiveId" clId="{D57ABED5-439E-4336-AFD7-F8EBBBEE6FFE}" dt="2024-10-21T08:24:22.558" v="38" actId="1076"/>
          <ac:spMkLst>
            <pc:docMk/>
            <pc:sldMk cId="4010063240" sldId="375"/>
            <ac:spMk id="14" creationId="{4C1CE79F-7A8C-E943-C2CD-9B9D895545B4}"/>
          </ac:spMkLst>
        </pc:spChg>
        <pc:spChg chg="mod">
          <ac:chgData name="瑛莉菜 羽田" userId="64c7e7a027abc1d1" providerId="LiveId" clId="{D57ABED5-439E-4336-AFD7-F8EBBBEE6FFE}" dt="2024-10-21T08:22:00.851" v="0"/>
          <ac:spMkLst>
            <pc:docMk/>
            <pc:sldMk cId="4010063240" sldId="375"/>
            <ac:spMk id="23" creationId="{00000000-0000-0000-0000-000000000000}"/>
          </ac:spMkLst>
        </pc:spChg>
        <pc:spChg chg="mod">
          <ac:chgData name="瑛莉菜 羽田" userId="64c7e7a027abc1d1" providerId="LiveId" clId="{D57ABED5-439E-4336-AFD7-F8EBBBEE6FFE}" dt="2024-10-21T08:22:07.162" v="1"/>
          <ac:spMkLst>
            <pc:docMk/>
            <pc:sldMk cId="4010063240" sldId="375"/>
            <ac:spMk id="65" creationId="{00000000-0000-0000-0000-000000000000}"/>
          </ac:spMkLst>
        </pc:spChg>
        <pc:picChg chg="del">
          <ac:chgData name="瑛莉菜 羽田" userId="64c7e7a027abc1d1" providerId="LiveId" clId="{D57ABED5-439E-4336-AFD7-F8EBBBEE6FFE}" dt="2024-10-21T08:24:23.776" v="39" actId="478"/>
          <ac:picMkLst>
            <pc:docMk/>
            <pc:sldMk cId="4010063240" sldId="375"/>
            <ac:picMk id="5" creationId="{D4FE1254-5409-6F3A-0F9B-BC0A25BA1D59}"/>
          </ac:picMkLst>
        </pc:picChg>
        <pc:picChg chg="add mod">
          <ac:chgData name="瑛莉菜 羽田" userId="64c7e7a027abc1d1" providerId="LiveId" clId="{D57ABED5-439E-4336-AFD7-F8EBBBEE6FFE}" dt="2024-10-21T08:24:36.113" v="43" actId="1076"/>
          <ac:picMkLst>
            <pc:docMk/>
            <pc:sldMk cId="4010063240" sldId="375"/>
            <ac:picMk id="6" creationId="{9A4ACDB1-20E8-17B3-2A5D-85B8D85C2B63}"/>
          </ac:picMkLst>
        </pc:picChg>
        <pc:picChg chg="del">
          <ac:chgData name="瑛莉菜 羽田" userId="64c7e7a027abc1d1" providerId="LiveId" clId="{D57ABED5-439E-4336-AFD7-F8EBBBEE6FFE}" dt="2024-10-21T08:24:24.303" v="40" actId="478"/>
          <ac:picMkLst>
            <pc:docMk/>
            <pc:sldMk cId="4010063240" sldId="375"/>
            <ac:picMk id="8" creationId="{AF927E2E-E329-30FE-56E4-369B9C7B717C}"/>
          </ac:picMkLst>
        </pc:picChg>
        <pc:picChg chg="add mod">
          <ac:chgData name="瑛莉菜 羽田" userId="64c7e7a027abc1d1" providerId="LiveId" clId="{D57ABED5-439E-4336-AFD7-F8EBBBEE6FFE}" dt="2024-10-21T08:24:50.709" v="47" actId="1076"/>
          <ac:picMkLst>
            <pc:docMk/>
            <pc:sldMk cId="4010063240" sldId="375"/>
            <ac:picMk id="9" creationId="{B9A21ECC-D56B-1C60-1F23-5BD93E00ADE7}"/>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2C1B56E1-41CB-4283-A6BF-27CA27060198}"/>
    <pc:docChg chg="custSel modSld">
      <pc:chgData name="瑛莉菜 羽田" userId="64c7e7a027abc1d1" providerId="LiveId" clId="{2C1B56E1-41CB-4283-A6BF-27CA27060198}" dt="2024-11-05T07:36:36.535" v="76" actId="1076"/>
      <pc:docMkLst>
        <pc:docMk/>
      </pc:docMkLst>
      <pc:sldChg chg="addSp delSp modSp mod">
        <pc:chgData name="瑛莉菜 羽田" userId="64c7e7a027abc1d1" providerId="LiveId" clId="{2C1B56E1-41CB-4283-A6BF-27CA27060198}" dt="2024-11-05T07:36:36.535" v="76" actId="1076"/>
        <pc:sldMkLst>
          <pc:docMk/>
          <pc:sldMk cId="4010063240" sldId="375"/>
        </pc:sldMkLst>
        <pc:spChg chg="mod">
          <ac:chgData name="瑛莉菜 羽田" userId="64c7e7a027abc1d1" providerId="LiveId" clId="{2C1B56E1-41CB-4283-A6BF-27CA27060198}" dt="2024-11-05T07:35:30.729" v="59" actId="20577"/>
          <ac:spMkLst>
            <pc:docMk/>
            <pc:sldMk cId="4010063240" sldId="375"/>
            <ac:spMk id="4" creationId="{4089F0E4-8EB1-65F8-1F8E-DFAE3A950B63}"/>
          </ac:spMkLst>
        </pc:spChg>
        <pc:spChg chg="mod">
          <ac:chgData name="瑛莉菜 羽田" userId="64c7e7a027abc1d1" providerId="LiveId" clId="{2C1B56E1-41CB-4283-A6BF-27CA27060198}" dt="2024-11-05T07:36:02.324" v="63" actId="1076"/>
          <ac:spMkLst>
            <pc:docMk/>
            <pc:sldMk cId="4010063240" sldId="375"/>
            <ac:spMk id="14" creationId="{4C1CE79F-7A8C-E943-C2CD-9B9D895545B4}"/>
          </ac:spMkLst>
        </pc:spChg>
        <pc:spChg chg="mod">
          <ac:chgData name="瑛莉菜 羽田" userId="64c7e7a027abc1d1" providerId="LiveId" clId="{2C1B56E1-41CB-4283-A6BF-27CA27060198}" dt="2024-11-05T07:33:20.615" v="0"/>
          <ac:spMkLst>
            <pc:docMk/>
            <pc:sldMk cId="4010063240" sldId="375"/>
            <ac:spMk id="23" creationId="{00000000-0000-0000-0000-000000000000}"/>
          </ac:spMkLst>
        </pc:spChg>
        <pc:spChg chg="mod">
          <ac:chgData name="瑛莉菜 羽田" userId="64c7e7a027abc1d1" providerId="LiveId" clId="{2C1B56E1-41CB-4283-A6BF-27CA27060198}" dt="2024-11-05T07:35:14.021" v="43"/>
          <ac:spMkLst>
            <pc:docMk/>
            <pc:sldMk cId="4010063240" sldId="375"/>
            <ac:spMk id="65" creationId="{00000000-0000-0000-0000-000000000000}"/>
          </ac:spMkLst>
        </pc:spChg>
        <pc:picChg chg="del">
          <ac:chgData name="瑛莉菜 羽田" userId="64c7e7a027abc1d1" providerId="LiveId" clId="{2C1B56E1-41CB-4283-A6BF-27CA27060198}" dt="2024-11-05T07:36:04.320" v="65" actId="478"/>
          <ac:picMkLst>
            <pc:docMk/>
            <pc:sldMk cId="4010063240" sldId="375"/>
            <ac:picMk id="5" creationId="{55C12231-4643-1786-F885-E3AE963234E7}"/>
          </ac:picMkLst>
        </pc:picChg>
        <pc:picChg chg="add mod">
          <ac:chgData name="瑛莉菜 羽田" userId="64c7e7a027abc1d1" providerId="LiveId" clId="{2C1B56E1-41CB-4283-A6BF-27CA27060198}" dt="2024-11-05T07:36:32.988" v="74" actId="14100"/>
          <ac:picMkLst>
            <pc:docMk/>
            <pc:sldMk cId="4010063240" sldId="375"/>
            <ac:picMk id="6" creationId="{EE682EED-606C-404A-27D8-AD4820A05C98}"/>
          </ac:picMkLst>
        </pc:picChg>
        <pc:picChg chg="del">
          <ac:chgData name="瑛莉菜 羽田" userId="64c7e7a027abc1d1" providerId="LiveId" clId="{2C1B56E1-41CB-4283-A6BF-27CA27060198}" dt="2024-11-05T07:36:03.864" v="64" actId="478"/>
          <ac:picMkLst>
            <pc:docMk/>
            <pc:sldMk cId="4010063240" sldId="375"/>
            <ac:picMk id="8" creationId="{7BE0FA29-73B3-8E91-5707-57915D00CBFC}"/>
          </ac:picMkLst>
        </pc:picChg>
        <pc:picChg chg="add mod">
          <ac:chgData name="瑛莉菜 羽田" userId="64c7e7a027abc1d1" providerId="LiveId" clId="{2C1B56E1-41CB-4283-A6BF-27CA27060198}" dt="2024-11-05T07:36:36.535" v="76" actId="1076"/>
          <ac:picMkLst>
            <pc:docMk/>
            <pc:sldMk cId="4010063240" sldId="375"/>
            <ac:picMk id="9" creationId="{B7C7B814-E370-673B-2DE8-C4FE3095DDC5}"/>
          </ac:picMkLst>
        </pc:picChg>
        <pc:picChg chg="mod">
          <ac:chgData name="瑛莉菜 羽田" userId="64c7e7a027abc1d1" providerId="LiveId" clId="{2C1B56E1-41CB-4283-A6BF-27CA27060198}" dt="2024-11-05T07:36:28.112" v="72" actId="1076"/>
          <ac:picMkLst>
            <pc:docMk/>
            <pc:sldMk cId="4010063240" sldId="375"/>
            <ac:picMk id="49" creationId="{CDC9D888-BDD6-5CBC-E195-291A668B0C17}"/>
          </ac:picMkLst>
        </pc:picChg>
      </pc:sldChg>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DC673D06-51D7-4811-BE21-CB59990B32EE}"/>
    <pc:docChg chg="undo custSel modSld">
      <pc:chgData name="瑛莉菜 羽田" userId="64c7e7a027abc1d1" providerId="LiveId" clId="{DC673D06-51D7-4811-BE21-CB59990B32EE}" dt="2024-10-21T04:27:40.321" v="34" actId="1076"/>
      <pc:docMkLst>
        <pc:docMk/>
      </pc:docMkLst>
    </pc:docChg>
  </pc:docChgLst>
  <pc:docChgLst>
    <pc:chgData name="瑛莉菜 羽田" userId="64c7e7a027abc1d1" providerId="LiveId" clId="{0C22E536-348B-44EC-AD3F-1179146ABD59}"/>
    <pc:docChg chg="custSel modSld">
      <pc:chgData name="瑛莉菜 羽田" userId="64c7e7a027abc1d1" providerId="LiveId" clId="{0C22E536-348B-44EC-AD3F-1179146ABD59}" dt="2024-10-21T02:42:58.051" v="133" actId="20577"/>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docChg>
  </pc:docChgLst>
  <pc:docChgLst>
    <pc:chgData name="瑛莉菜 羽田" userId="64c7e7a027abc1d1" providerId="LiveId" clId="{F2885D0C-3BEF-4249-9B13-46DFE6DDCAC4}"/>
    <pc:docChg chg="custSel modSld">
      <pc:chgData name="瑛莉菜 羽田" userId="64c7e7a027abc1d1" providerId="LiveId" clId="{F2885D0C-3BEF-4249-9B13-46DFE6DDCAC4}" dt="2024-10-21T07:54:55.558" v="62" actId="1076"/>
      <pc:docMkLst>
        <pc:docMk/>
      </pc:docMkLst>
      <pc:sldChg chg="addSp delSp modSp mod">
        <pc:chgData name="瑛莉菜 羽田" userId="64c7e7a027abc1d1" providerId="LiveId" clId="{F2885D0C-3BEF-4249-9B13-46DFE6DDCAC4}" dt="2024-10-21T07:54:55.558" v="62" actId="1076"/>
        <pc:sldMkLst>
          <pc:docMk/>
          <pc:sldMk cId="4010063240" sldId="375"/>
        </pc:sldMkLst>
        <pc:spChg chg="mod">
          <ac:chgData name="瑛莉菜 羽田" userId="64c7e7a027abc1d1" providerId="LiveId" clId="{F2885D0C-3BEF-4249-9B13-46DFE6DDCAC4}" dt="2024-10-21T07:53:48.068" v="29"/>
          <ac:spMkLst>
            <pc:docMk/>
            <pc:sldMk cId="4010063240" sldId="375"/>
            <ac:spMk id="4" creationId="{4089F0E4-8EB1-65F8-1F8E-DFAE3A950B63}"/>
          </ac:spMkLst>
        </pc:spChg>
        <pc:spChg chg="mod">
          <ac:chgData name="瑛莉菜 羽田" userId="64c7e7a027abc1d1" providerId="LiveId" clId="{F2885D0C-3BEF-4249-9B13-46DFE6DDCAC4}" dt="2024-10-21T07:54:25.027" v="51" actId="1076"/>
          <ac:spMkLst>
            <pc:docMk/>
            <pc:sldMk cId="4010063240" sldId="375"/>
            <ac:spMk id="14" creationId="{4C1CE79F-7A8C-E943-C2CD-9B9D895545B4}"/>
          </ac:spMkLst>
        </pc:spChg>
        <pc:spChg chg="mod">
          <ac:chgData name="瑛莉菜 羽田" userId="64c7e7a027abc1d1" providerId="LiveId" clId="{F2885D0C-3BEF-4249-9B13-46DFE6DDCAC4}" dt="2024-10-21T07:53:08.264" v="16" actId="20577"/>
          <ac:spMkLst>
            <pc:docMk/>
            <pc:sldMk cId="4010063240" sldId="375"/>
            <ac:spMk id="23" creationId="{00000000-0000-0000-0000-000000000000}"/>
          </ac:spMkLst>
        </pc:spChg>
        <pc:spChg chg="mod">
          <ac:chgData name="瑛莉菜 羽田" userId="64c7e7a027abc1d1" providerId="LiveId" clId="{F2885D0C-3BEF-4249-9B13-46DFE6DDCAC4}" dt="2024-10-21T07:53:17.702" v="26"/>
          <ac:spMkLst>
            <pc:docMk/>
            <pc:sldMk cId="4010063240" sldId="375"/>
            <ac:spMk id="65" creationId="{00000000-0000-0000-0000-000000000000}"/>
          </ac:spMkLst>
        </pc:spChg>
        <pc:picChg chg="add mod">
          <ac:chgData name="瑛莉菜 羽田" userId="64c7e7a027abc1d1" providerId="LiveId" clId="{F2885D0C-3BEF-4249-9B13-46DFE6DDCAC4}" dt="2024-10-21T07:54:37.547" v="57" actId="14100"/>
          <ac:picMkLst>
            <pc:docMk/>
            <pc:sldMk cId="4010063240" sldId="375"/>
            <ac:picMk id="5" creationId="{5E941EFB-45AA-696E-5E6A-04570C2FAA21}"/>
          </ac:picMkLst>
        </pc:picChg>
        <pc:picChg chg="del">
          <ac:chgData name="瑛莉菜 羽田" userId="64c7e7a027abc1d1" providerId="LiveId" clId="{F2885D0C-3BEF-4249-9B13-46DFE6DDCAC4}" dt="2024-10-21T07:54:26.504" v="52" actId="478"/>
          <ac:picMkLst>
            <pc:docMk/>
            <pc:sldMk cId="4010063240" sldId="375"/>
            <ac:picMk id="6" creationId="{E4C5A672-8C08-7C67-3566-B49803D2369D}"/>
          </ac:picMkLst>
        </pc:picChg>
        <pc:picChg chg="add mod">
          <ac:chgData name="瑛莉菜 羽田" userId="64c7e7a027abc1d1" providerId="LiveId" clId="{F2885D0C-3BEF-4249-9B13-46DFE6DDCAC4}" dt="2024-10-21T07:54:55.558" v="62" actId="1076"/>
          <ac:picMkLst>
            <pc:docMk/>
            <pc:sldMk cId="4010063240" sldId="375"/>
            <ac:picMk id="8" creationId="{ED66FC98-2208-6957-21D0-E610E466AC95}"/>
          </ac:picMkLst>
        </pc:picChg>
        <pc:picChg chg="del">
          <ac:chgData name="瑛莉菜 羽田" userId="64c7e7a027abc1d1" providerId="LiveId" clId="{F2885D0C-3BEF-4249-9B13-46DFE6DDCAC4}" dt="2024-10-21T07:54:26.929" v="53" actId="478"/>
          <ac:picMkLst>
            <pc:docMk/>
            <pc:sldMk cId="4010063240" sldId="375"/>
            <ac:picMk id="9" creationId="{5E8B1017-D915-E9BB-2E81-54C4D555F969}"/>
          </ac:picMkLst>
        </pc:picChg>
      </pc:sldChg>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9E309F5B-2148-498D-BEA9-FDF9569CEEEB}"/>
    <pc:docChg chg="custSel modSld">
      <pc:chgData name="瑛莉菜 羽田" userId="64c7e7a027abc1d1" providerId="LiveId" clId="{9E309F5B-2148-498D-BEA9-FDF9569CEEEB}" dt="2024-11-05T04:16:27.269" v="23" actId="1076"/>
      <pc:docMkLst>
        <pc:docMk/>
      </pc:docMkLst>
      <pc:sldChg chg="addSp delSp modSp mod">
        <pc:chgData name="瑛莉菜 羽田" userId="64c7e7a027abc1d1" providerId="LiveId" clId="{9E309F5B-2148-498D-BEA9-FDF9569CEEEB}" dt="2024-11-05T04:16:27.269" v="23" actId="1076"/>
        <pc:sldMkLst>
          <pc:docMk/>
          <pc:sldMk cId="4010063240" sldId="375"/>
        </pc:sldMkLst>
        <pc:spChg chg="mod">
          <ac:chgData name="瑛莉菜 羽田" userId="64c7e7a027abc1d1" providerId="LiveId" clId="{9E309F5B-2148-498D-BEA9-FDF9569CEEEB}" dt="2024-11-05T04:15:41.985" v="11"/>
          <ac:spMkLst>
            <pc:docMk/>
            <pc:sldMk cId="4010063240" sldId="375"/>
            <ac:spMk id="4" creationId="{4089F0E4-8EB1-65F8-1F8E-DFAE3A950B63}"/>
          </ac:spMkLst>
        </pc:spChg>
        <pc:spChg chg="mod">
          <ac:chgData name="瑛莉菜 羽田" userId="64c7e7a027abc1d1" providerId="LiveId" clId="{9E309F5B-2148-498D-BEA9-FDF9569CEEEB}" dt="2024-11-05T04:16:01.099" v="14" actId="1076"/>
          <ac:spMkLst>
            <pc:docMk/>
            <pc:sldMk cId="4010063240" sldId="375"/>
            <ac:spMk id="14" creationId="{4C1CE79F-7A8C-E943-C2CD-9B9D895545B4}"/>
          </ac:spMkLst>
        </pc:spChg>
        <pc:spChg chg="mod">
          <ac:chgData name="瑛莉菜 羽田" userId="64c7e7a027abc1d1" providerId="LiveId" clId="{9E309F5B-2148-498D-BEA9-FDF9569CEEEB}" dt="2024-11-05T04:15:20.058" v="0"/>
          <ac:spMkLst>
            <pc:docMk/>
            <pc:sldMk cId="4010063240" sldId="375"/>
            <ac:spMk id="23" creationId="{00000000-0000-0000-0000-000000000000}"/>
          </ac:spMkLst>
        </pc:spChg>
        <pc:spChg chg="mod">
          <ac:chgData name="瑛莉菜 羽田" userId="64c7e7a027abc1d1" providerId="LiveId" clId="{9E309F5B-2148-498D-BEA9-FDF9569CEEEB}" dt="2024-11-05T04:15:31.771" v="10"/>
          <ac:spMkLst>
            <pc:docMk/>
            <pc:sldMk cId="4010063240" sldId="375"/>
            <ac:spMk id="65" creationId="{00000000-0000-0000-0000-000000000000}"/>
          </ac:spMkLst>
        </pc:spChg>
        <pc:picChg chg="del">
          <ac:chgData name="瑛莉菜 羽田" userId="64c7e7a027abc1d1" providerId="LiveId" clId="{9E309F5B-2148-498D-BEA9-FDF9569CEEEB}" dt="2024-11-05T04:16:03.380" v="16" actId="478"/>
          <ac:picMkLst>
            <pc:docMk/>
            <pc:sldMk cId="4010063240" sldId="375"/>
            <ac:picMk id="5" creationId="{ACA47B3D-8C17-BA49-85F6-4C95AF1B6DDA}"/>
          </ac:picMkLst>
        </pc:picChg>
        <pc:picChg chg="add mod">
          <ac:chgData name="瑛莉菜 羽田" userId="64c7e7a027abc1d1" providerId="LiveId" clId="{9E309F5B-2148-498D-BEA9-FDF9569CEEEB}" dt="2024-11-05T04:16:16.240" v="20" actId="14100"/>
          <ac:picMkLst>
            <pc:docMk/>
            <pc:sldMk cId="4010063240" sldId="375"/>
            <ac:picMk id="6" creationId="{967F45D1-D2C4-7B3B-C003-51C7FAB18A86}"/>
          </ac:picMkLst>
        </pc:picChg>
        <pc:picChg chg="del">
          <ac:chgData name="瑛莉菜 羽田" userId="64c7e7a027abc1d1" providerId="LiveId" clId="{9E309F5B-2148-498D-BEA9-FDF9569CEEEB}" dt="2024-11-05T04:16:02.876" v="15" actId="478"/>
          <ac:picMkLst>
            <pc:docMk/>
            <pc:sldMk cId="4010063240" sldId="375"/>
            <ac:picMk id="8" creationId="{80217A64-8763-4C9A-5514-E05DA1223587}"/>
          </ac:picMkLst>
        </pc:picChg>
        <pc:picChg chg="add mod">
          <ac:chgData name="瑛莉菜 羽田" userId="64c7e7a027abc1d1" providerId="LiveId" clId="{9E309F5B-2148-498D-BEA9-FDF9569CEEEB}" dt="2024-11-05T04:16:27.269" v="23" actId="1076"/>
          <ac:picMkLst>
            <pc:docMk/>
            <pc:sldMk cId="4010063240" sldId="375"/>
            <ac:picMk id="9" creationId="{CC9FBEF5-E1D3-EA67-EACA-25714F34DE82}"/>
          </ac:picMkLst>
        </pc:picChg>
      </pc:sldChg>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43DC86B1-8526-474A-960F-19F36B71C805}"/>
    <pc:docChg chg="custSel modSld">
      <pc:chgData name="瑛莉菜 羽田" userId="64c7e7a027abc1d1" providerId="LiveId" clId="{43DC86B1-8526-474A-960F-19F36B71C805}" dt="2024-11-05T03:00:32.439" v="44"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653CFE00-C0A7-4D3E-A32E-32B98B36FB41}"/>
    <pc:docChg chg="custSel modSld">
      <pc:chgData name="瑛莉菜 羽田" userId="64c7e7a027abc1d1" providerId="LiveId" clId="{653CFE00-C0A7-4D3E-A32E-32B98B36FB41}" dt="2024-10-21T02:45:01.894" v="44"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12400B96-52C5-4B92-8D5F-AEF2885109A1}"/>
    <pc:docChg chg="custSel modSld">
      <pc:chgData name="瑛莉菜 羽田" userId="64c7e7a027abc1d1" providerId="LiveId" clId="{12400B96-52C5-4B92-8D5F-AEF2885109A1}" dt="2024-10-21T07:42:39.500" v="65"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30134796-6E77-4AE5-A1F8-0DF3B0E937CA}"/>
    <pc:docChg chg="custSel modSld">
      <pc:chgData name="瑛莉菜 羽田" userId="64c7e7a027abc1d1" providerId="LiveId" clId="{30134796-6E77-4AE5-A1F8-0DF3B0E937CA}" dt="2024-11-05T03:56:27.903" v="16"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B8907E8E-57D6-422A-A7CF-A124806EFAB2}"/>
    <pc:docChg chg="custSel modSld">
      <pc:chgData name="瑛莉菜 羽田" userId="64c7e7a027abc1d1" providerId="LiveId" clId="{B8907E8E-57D6-422A-A7CF-A124806EFAB2}" dt="2024-10-07T09:09:56.867" v="34" actId="1076"/>
      <pc:docMkLst>
        <pc:docMk/>
      </pc:docMkLst>
    </pc:docChg>
  </pc:docChgLst>
  <pc:docChgLst>
    <pc:chgData name="瑛莉菜 羽田" userId="64c7e7a027abc1d1" providerId="LiveId" clId="{21A2B90C-8250-4D39-A66D-8B6321F2DD2E}"/>
    <pc:docChg chg="custSel modSld">
      <pc:chgData name="瑛莉菜 羽田" userId="64c7e7a027abc1d1" providerId="LiveId" clId="{21A2B90C-8250-4D39-A66D-8B6321F2DD2E}" dt="2024-10-21T03:41:53.508" v="54" actId="1076"/>
      <pc:docMkLst>
        <pc:docMk/>
      </pc:docMkLst>
    </pc:docChg>
  </pc:docChgLst>
  <pc:docChgLst>
    <pc:chgData name="瑛莉菜 羽田" userId="64c7e7a027abc1d1" providerId="LiveId" clId="{4CC070C8-9F88-4E60-B401-0B29BD015647}"/>
    <pc:docChg chg="custSel modSld">
      <pc:chgData name="瑛莉菜 羽田" userId="64c7e7a027abc1d1" providerId="LiveId" clId="{4CC070C8-9F88-4E60-B401-0B29BD015647}" dt="2024-10-07T08:56:00.589" v="46" actId="1076"/>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593DEA5E-7251-4045-8B91-8DFCD22E85F6}"/>
    <pc:docChg chg="custSel modSld">
      <pc:chgData name="瑛莉菜 羽田" userId="64c7e7a027abc1d1" providerId="LiveId" clId="{593DEA5E-7251-4045-8B91-8DFCD22E85F6}" dt="2024-10-21T07:08:26.723" v="16"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5E65BF66-3297-44D4-9B3F-E518B8789EAA}"/>
    <pc:docChg chg="custSel modSld">
      <pc:chgData name="瑛莉菜 羽田" userId="64c7e7a027abc1d1" providerId="LiveId" clId="{5E65BF66-3297-44D4-9B3F-E518B8789EAA}" dt="2024-10-21T08:28:19.305" v="54" actId="1076"/>
      <pc:docMkLst>
        <pc:docMk/>
      </pc:docMkLst>
    </pc:docChg>
  </pc:docChgLst>
  <pc:docChgLst>
    <pc:chgData name="瑛莉菜 羽田" userId="64c7e7a027abc1d1" providerId="LiveId" clId="{F0CBFA70-4FA4-4894-81CC-0FE9DEF41500}"/>
    <pc:docChg chg="custSel modSld">
      <pc:chgData name="瑛莉菜 羽田" userId="64c7e7a027abc1d1" providerId="LiveId" clId="{F0CBFA70-4FA4-4894-81CC-0FE9DEF41500}" dt="2024-11-05T04:09:44.736" v="21" actId="1076"/>
      <pc:docMkLst>
        <pc:docMk/>
      </pc:docMkLst>
    </pc:docChg>
  </pc:docChgLst>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B3FB0105-1F87-4F8D-84A7-C542A41F1F9B}"/>
    <pc:docChg chg="undo custSel modSld">
      <pc:chgData name="瑛莉菜 羽田" userId="64c7e7a027abc1d1" providerId="LiveId" clId="{B3FB0105-1F87-4F8D-84A7-C542A41F1F9B}" dt="2024-11-05T02:50:58.096" v="30"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E0E80C51-EC79-40FE-8E2A-954C439079E7}"/>
    <pc:docChg chg="custSel modSld">
      <pc:chgData name="瑛莉菜 羽田" userId="64c7e7a027abc1d1" providerId="LiveId" clId="{E0E80C51-EC79-40FE-8E2A-954C439079E7}" dt="2024-11-05T04:04:08.881" v="11" actId="14100"/>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22D5FE20-9CBA-4CAE-AB2E-760287AF2662}"/>
    <pc:docChg chg="custSel modSld">
      <pc:chgData name="瑛莉菜 羽田" userId="64c7e7a027abc1d1" providerId="LiveId" clId="{22D5FE20-9CBA-4CAE-AB2E-760287AF2662}" dt="2024-11-05T03:42:56.384" v="36" actId="1076"/>
      <pc:docMkLst>
        <pc:docMk/>
      </pc:docMkLst>
    </pc:docChg>
  </pc:docChgLst>
  <pc:docChgLst>
    <pc:chgData name="瑛莉菜 羽田" userId="64c7e7a027abc1d1" providerId="LiveId" clId="{269EB5A2-B111-4E8F-A7A7-2557B5A69501}"/>
    <pc:docChg chg="custSel modSld">
      <pc:chgData name="瑛莉菜 羽田" userId="64c7e7a027abc1d1" providerId="LiveId" clId="{269EB5A2-B111-4E8F-A7A7-2557B5A69501}" dt="2024-10-21T07:13:52.953" v="56" actId="14100"/>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64C0E99D-1AE0-4116-9A16-CCDDD21265F7}"/>
    <pc:docChg chg="custSel modSld">
      <pc:chgData name="瑛莉菜 羽田" userId="64c7e7a027abc1d1" providerId="LiveId" clId="{64C0E99D-1AE0-4116-9A16-CCDDD21265F7}" dt="2024-11-05T04:07:58.078" v="30"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70233577-EAA5-4B1B-AA13-C2BC5483E0D0}"/>
    <pc:docChg chg="custSel modSld">
      <pc:chgData name="瑛莉菜 羽田" userId="64c7e7a027abc1d1" providerId="LiveId" clId="{70233577-EAA5-4B1B-AA13-C2BC5483E0D0}" dt="2024-11-05T07:29:51.354" v="52"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C69700E6-B145-445A-BAB5-02D80A2C9D5F}"/>
    <pc:docChg chg="custSel modSld">
      <pc:chgData name="瑛莉菜 羽田" userId="64c7e7a027abc1d1" providerId="LiveId" clId="{C69700E6-B145-445A-BAB5-02D80A2C9D5F}" dt="2024-10-21T04:47:00.328" v="25"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788433F2-C08B-4D28-9D56-0D00499EE778}"/>
    <pc:docChg chg="custSel modSld">
      <pc:chgData name="瑛莉菜 羽田" userId="64c7e7a027abc1d1" providerId="LiveId" clId="{788433F2-C08B-4D28-9D56-0D00499EE778}" dt="2024-11-05T06:40:16.191" v="109" actId="1076"/>
      <pc:docMkLst>
        <pc:docMk/>
      </pc:docMkLst>
      <pc:sldChg chg="addSp delSp modSp mod">
        <pc:chgData name="瑛莉菜 羽田" userId="64c7e7a027abc1d1" providerId="LiveId" clId="{788433F2-C08B-4D28-9D56-0D00499EE778}" dt="2024-11-05T06:40:16.191" v="109" actId="1076"/>
        <pc:sldMkLst>
          <pc:docMk/>
          <pc:sldMk cId="4010063240" sldId="375"/>
        </pc:sldMkLst>
        <pc:spChg chg="mod">
          <ac:chgData name="瑛莉菜 羽田" userId="64c7e7a027abc1d1" providerId="LiveId" clId="{788433F2-C08B-4D28-9D56-0D00499EE778}" dt="2024-11-05T06:38:44.115" v="50" actId="20577"/>
          <ac:spMkLst>
            <pc:docMk/>
            <pc:sldMk cId="4010063240" sldId="375"/>
            <ac:spMk id="4" creationId="{4089F0E4-8EB1-65F8-1F8E-DFAE3A950B63}"/>
          </ac:spMkLst>
        </pc:spChg>
        <pc:spChg chg="mod">
          <ac:chgData name="瑛莉菜 羽田" userId="64c7e7a027abc1d1" providerId="LiveId" clId="{788433F2-C08B-4D28-9D56-0D00499EE778}" dt="2024-11-05T06:39:39.283" v="97" actId="1076"/>
          <ac:spMkLst>
            <pc:docMk/>
            <pc:sldMk cId="4010063240" sldId="375"/>
            <ac:spMk id="14" creationId="{4C1CE79F-7A8C-E943-C2CD-9B9D895545B4}"/>
          </ac:spMkLst>
        </pc:spChg>
        <pc:spChg chg="mod">
          <ac:chgData name="瑛莉菜 羽田" userId="64c7e7a027abc1d1" providerId="LiveId" clId="{788433F2-C08B-4D28-9D56-0D00499EE778}" dt="2024-11-05T06:38:23.010" v="0"/>
          <ac:spMkLst>
            <pc:docMk/>
            <pc:sldMk cId="4010063240" sldId="375"/>
            <ac:spMk id="23" creationId="{00000000-0000-0000-0000-000000000000}"/>
          </ac:spMkLst>
        </pc:spChg>
        <pc:picChg chg="del">
          <ac:chgData name="瑛莉菜 羽田" userId="64c7e7a027abc1d1" providerId="LiveId" clId="{788433F2-C08B-4D28-9D56-0D00499EE778}" dt="2024-11-05T06:39:41.849" v="99" actId="478"/>
          <ac:picMkLst>
            <pc:docMk/>
            <pc:sldMk cId="4010063240" sldId="375"/>
            <ac:picMk id="5" creationId="{7AE23C11-3D50-6E05-0646-1EFC9F4BB028}"/>
          </ac:picMkLst>
        </pc:picChg>
        <pc:picChg chg="add mod">
          <ac:chgData name="瑛莉菜 羽田" userId="64c7e7a027abc1d1" providerId="LiveId" clId="{788433F2-C08B-4D28-9D56-0D00499EE778}" dt="2024-11-05T06:40:12.038" v="106" actId="14100"/>
          <ac:picMkLst>
            <pc:docMk/>
            <pc:sldMk cId="4010063240" sldId="375"/>
            <ac:picMk id="6" creationId="{EDB42C62-09C5-4EDC-7945-3A024A1AF725}"/>
          </ac:picMkLst>
        </pc:picChg>
        <pc:picChg chg="del">
          <ac:chgData name="瑛莉菜 羽田" userId="64c7e7a027abc1d1" providerId="LiveId" clId="{788433F2-C08B-4D28-9D56-0D00499EE778}" dt="2024-11-05T06:39:40.764" v="98" actId="478"/>
          <ac:picMkLst>
            <pc:docMk/>
            <pc:sldMk cId="4010063240" sldId="375"/>
            <ac:picMk id="8" creationId="{43B6E0F9-D02B-E36B-0BAD-20BCA35B4B72}"/>
          </ac:picMkLst>
        </pc:picChg>
        <pc:picChg chg="add mod">
          <ac:chgData name="瑛莉菜 羽田" userId="64c7e7a027abc1d1" providerId="LiveId" clId="{788433F2-C08B-4D28-9D56-0D00499EE778}" dt="2024-11-05T06:40:16.191" v="109" actId="1076"/>
          <ac:picMkLst>
            <pc:docMk/>
            <pc:sldMk cId="4010063240" sldId="375"/>
            <ac:picMk id="9" creationId="{A7E035C8-4D94-EF5B-1457-3A395AE875F5}"/>
          </ac:picMkLst>
        </pc:picChg>
      </pc:sldChg>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186080DA-07B9-4150-BB9E-28E4148E7E9A}"/>
    <pc:docChg chg="custSel modSld">
      <pc:chgData name="瑛莉菜 羽田" userId="64c7e7a027abc1d1" providerId="LiveId" clId="{186080DA-07B9-4150-BB9E-28E4148E7E9A}" dt="2024-11-05T03:58:16.669" v="12"/>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6E8C90A8-6011-4271-A8CC-667DF437C118}"/>
    <pc:docChg chg="custSel modSld">
      <pc:chgData name="瑛莉菜 羽田" userId="64c7e7a027abc1d1" providerId="LiveId" clId="{6E8C90A8-6011-4271-A8CC-667DF437C118}" dt="2024-11-05T07:32:36.115" v="73" actId="14100"/>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E937B59B-5C56-43B5-94C6-46AA0F34BFB9}"/>
    <pc:docChg chg="custSel modSld">
      <pc:chgData name="瑛莉菜 羽田" userId="64c7e7a027abc1d1" providerId="LiveId" clId="{E937B59B-5C56-43B5-94C6-46AA0F34BFB9}" dt="2024-11-05T04:14:46.381" v="42"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FC631B45-9FF1-4E87-B368-2E8F96B74F48}"/>
    <pc:docChg chg="custSel modSld">
      <pc:chgData name="瑛莉菜 羽田" userId="64c7e7a027abc1d1" providerId="LiveId" clId="{FC631B45-9FF1-4E87-B368-2E8F96B74F48}" dt="2024-11-05T07:19:10.709" v="71" actId="1076"/>
      <pc:docMkLst>
        <pc:docMk/>
      </pc:docMkLst>
      <pc:sldChg chg="addSp delSp modSp mod">
        <pc:chgData name="瑛莉菜 羽田" userId="64c7e7a027abc1d1" providerId="LiveId" clId="{FC631B45-9FF1-4E87-B368-2E8F96B74F48}" dt="2024-11-05T07:19:10.709" v="71" actId="1076"/>
        <pc:sldMkLst>
          <pc:docMk/>
          <pc:sldMk cId="4010063240" sldId="375"/>
        </pc:sldMkLst>
        <pc:spChg chg="mod">
          <ac:chgData name="瑛莉菜 羽田" userId="64c7e7a027abc1d1" providerId="LiveId" clId="{FC631B45-9FF1-4E87-B368-2E8F96B74F48}" dt="2024-11-05T07:17:45.695" v="56" actId="20577"/>
          <ac:spMkLst>
            <pc:docMk/>
            <pc:sldMk cId="4010063240" sldId="375"/>
            <ac:spMk id="4" creationId="{4089F0E4-8EB1-65F8-1F8E-DFAE3A950B63}"/>
          </ac:spMkLst>
        </pc:spChg>
        <pc:spChg chg="mod">
          <ac:chgData name="瑛莉菜 羽田" userId="64c7e7a027abc1d1" providerId="LiveId" clId="{FC631B45-9FF1-4E87-B368-2E8F96B74F48}" dt="2024-11-05T07:17:24.567" v="28"/>
          <ac:spMkLst>
            <pc:docMk/>
            <pc:sldMk cId="4010063240" sldId="375"/>
            <ac:spMk id="10" creationId="{C3C3B70E-4FFF-B141-8B18-557D6A287CFD}"/>
          </ac:spMkLst>
        </pc:spChg>
        <pc:spChg chg="mod">
          <ac:chgData name="瑛莉菜 羽田" userId="64c7e7a027abc1d1" providerId="LiveId" clId="{FC631B45-9FF1-4E87-B368-2E8F96B74F48}" dt="2024-11-05T07:18:23.821" v="62" actId="1076"/>
          <ac:spMkLst>
            <pc:docMk/>
            <pc:sldMk cId="4010063240" sldId="375"/>
            <ac:spMk id="14" creationId="{4C1CE79F-7A8C-E943-C2CD-9B9D895545B4}"/>
          </ac:spMkLst>
        </pc:spChg>
        <pc:spChg chg="mod">
          <ac:chgData name="瑛莉菜 羽田" userId="64c7e7a027abc1d1" providerId="LiveId" clId="{FC631B45-9FF1-4E87-B368-2E8F96B74F48}" dt="2024-11-05T07:17:06.782" v="11" actId="20577"/>
          <ac:spMkLst>
            <pc:docMk/>
            <pc:sldMk cId="4010063240" sldId="375"/>
            <ac:spMk id="23" creationId="{00000000-0000-0000-0000-000000000000}"/>
          </ac:spMkLst>
        </pc:spChg>
        <pc:spChg chg="mod">
          <ac:chgData name="瑛莉菜 羽田" userId="64c7e7a027abc1d1" providerId="LiveId" clId="{FC631B45-9FF1-4E87-B368-2E8F96B74F48}" dt="2024-11-05T07:17:15.257" v="21"/>
          <ac:spMkLst>
            <pc:docMk/>
            <pc:sldMk cId="4010063240" sldId="375"/>
            <ac:spMk id="65" creationId="{00000000-0000-0000-0000-000000000000}"/>
          </ac:spMkLst>
        </pc:spChg>
        <pc:picChg chg="del">
          <ac:chgData name="瑛莉菜 羽田" userId="64c7e7a027abc1d1" providerId="LiveId" clId="{FC631B45-9FF1-4E87-B368-2E8F96B74F48}" dt="2024-11-05T07:18:25.946" v="64" actId="478"/>
          <ac:picMkLst>
            <pc:docMk/>
            <pc:sldMk cId="4010063240" sldId="375"/>
            <ac:picMk id="5" creationId="{776185DB-44B5-366C-48BA-42C4AACD3800}"/>
          </ac:picMkLst>
        </pc:picChg>
        <pc:picChg chg="add mod">
          <ac:chgData name="瑛莉菜 羽田" userId="64c7e7a027abc1d1" providerId="LiveId" clId="{FC631B45-9FF1-4E87-B368-2E8F96B74F48}" dt="2024-11-05T07:18:54.997" v="68" actId="14100"/>
          <ac:picMkLst>
            <pc:docMk/>
            <pc:sldMk cId="4010063240" sldId="375"/>
            <ac:picMk id="6" creationId="{C0C50FCD-A450-14A5-EE96-2E37653A95B5}"/>
          </ac:picMkLst>
        </pc:picChg>
        <pc:picChg chg="del">
          <ac:chgData name="瑛莉菜 羽田" userId="64c7e7a027abc1d1" providerId="LiveId" clId="{FC631B45-9FF1-4E87-B368-2E8F96B74F48}" dt="2024-11-05T07:18:25.436" v="63" actId="478"/>
          <ac:picMkLst>
            <pc:docMk/>
            <pc:sldMk cId="4010063240" sldId="375"/>
            <ac:picMk id="8" creationId="{731CB5D2-78F3-9725-7FAA-E6156017A37C}"/>
          </ac:picMkLst>
        </pc:picChg>
        <pc:picChg chg="add mod">
          <ac:chgData name="瑛莉菜 羽田" userId="64c7e7a027abc1d1" providerId="LiveId" clId="{FC631B45-9FF1-4E87-B368-2E8F96B74F48}" dt="2024-11-05T07:19:10.709" v="71" actId="1076"/>
          <ac:picMkLst>
            <pc:docMk/>
            <pc:sldMk cId="4010063240" sldId="375"/>
            <ac:picMk id="9" creationId="{DECFA8BC-B3D2-5339-000C-0366107D7C10}"/>
          </ac:picMkLst>
        </pc:picChg>
      </pc:sldChg>
    </pc:docChg>
  </pc:docChgLst>
  <pc:docChgLst>
    <pc:chgData name="瑛莉菜 羽田" userId="64c7e7a027abc1d1" providerId="LiveId" clId="{158E5645-A72B-48AC-A535-93391B830733}"/>
    <pc:docChg chg="undo custSel modSld">
      <pc:chgData name="瑛莉菜 羽田" userId="64c7e7a027abc1d1" providerId="LiveId" clId="{158E5645-A72B-48AC-A535-93391B830733}" dt="2024-10-21T03:43:47.377" v="33" actId="14100"/>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701BF944-4AA1-49BA-8278-2AA3DC685EC8}"/>
    <pc:docChg chg="custSel modSld">
      <pc:chgData name="瑛莉菜 羽田" userId="64c7e7a027abc1d1" providerId="LiveId" clId="{701BF944-4AA1-49BA-8278-2AA3DC685EC8}" dt="2024-10-21T03:29:26.078" v="32"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3634D59F-8BC6-4306-A3EA-16B0D63DD722}"/>
    <pc:docChg chg="custSel modSld">
      <pc:chgData name="瑛莉菜 羽田" userId="64c7e7a027abc1d1" providerId="LiveId" clId="{3634D59F-8BC6-4306-A3EA-16B0D63DD722}" dt="2024-10-07T08:58:45.870" v="48"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DD2C5032-5D0D-4328-A756-FD4C0478136D}"/>
    <pc:docChg chg="custSel modSld">
      <pc:chgData name="瑛莉菜 羽田" userId="64c7e7a027abc1d1" providerId="LiveId" clId="{DD2C5032-5D0D-4328-A756-FD4C0478136D}" dt="2024-11-05T06:30:29.479" v="49"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98B543F0-FB8F-4F6B-A41C-95CAC52D1998}"/>
    <pc:docChg chg="custSel modSld">
      <pc:chgData name="瑛莉菜 羽田" userId="64c7e7a027abc1d1" providerId="LiveId" clId="{98B543F0-FB8F-4F6B-A41C-95CAC52D1998}" dt="2024-11-05T03:09:21.447" v="43"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AFEF471E-CABD-44F7-BD8E-D10C8599CF20}"/>
    <pc:docChg chg="custSel modSld">
      <pc:chgData name="瑛莉菜 羽田" userId="64c7e7a027abc1d1" providerId="LiveId" clId="{AFEF471E-CABD-44F7-BD8E-D10C8599CF20}" dt="2024-11-05T04:18:20.895" v="41"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F15D61F9-AB3B-44F9-9660-85E58C074531}"/>
    <pc:docChg chg="custSel modSld">
      <pc:chgData name="瑛莉菜 羽田" userId="64c7e7a027abc1d1" providerId="LiveId" clId="{F15D61F9-AB3B-44F9-9660-85E58C074531}" dt="2024-10-21T07:51:57.982" v="59"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BFA06E62-7C9A-4EED-91F8-C306997E5917}"/>
    <pc:docChg chg="custSel modSld">
      <pc:chgData name="瑛莉菜 羽田" userId="64c7e7a027abc1d1" providerId="LiveId" clId="{BFA06E62-7C9A-4EED-91F8-C306997E5917}" dt="2024-10-07T09:07:12.923" v="18"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DBA6F09A-07EB-41B8-A0EA-9D8CA20567DE}"/>
    <pc:docChg chg="undo custSel modSld">
      <pc:chgData name="瑛莉菜 羽田" userId="64c7e7a027abc1d1" providerId="LiveId" clId="{DBA6F09A-07EB-41B8-A0EA-9D8CA20567DE}" dt="2024-10-21T04:45:27.808" v="39" actId="1076"/>
      <pc:docMkLst>
        <pc:docMk/>
      </pc:docMkLst>
      <pc:sldChg chg="addSp delSp modSp mod">
        <pc:chgData name="瑛莉菜 羽田" userId="64c7e7a027abc1d1" providerId="LiveId" clId="{DBA6F09A-07EB-41B8-A0EA-9D8CA20567DE}" dt="2024-10-21T04:45:27.808" v="39" actId="1076"/>
        <pc:sldMkLst>
          <pc:docMk/>
          <pc:sldMk cId="4010063240" sldId="375"/>
        </pc:sldMkLst>
        <pc:spChg chg="mod">
          <ac:chgData name="瑛莉菜 羽田" userId="64c7e7a027abc1d1" providerId="LiveId" clId="{DBA6F09A-07EB-41B8-A0EA-9D8CA20567DE}" dt="2024-10-21T04:42:58.965" v="29" actId="108"/>
          <ac:spMkLst>
            <pc:docMk/>
            <pc:sldMk cId="4010063240" sldId="375"/>
            <ac:spMk id="4" creationId="{4089F0E4-8EB1-65F8-1F8E-DFAE3A950B63}"/>
          </ac:spMkLst>
        </pc:spChg>
        <pc:spChg chg="mod">
          <ac:chgData name="瑛莉菜 羽田" userId="64c7e7a027abc1d1" providerId="LiveId" clId="{DBA6F09A-07EB-41B8-A0EA-9D8CA20567DE}" dt="2024-10-21T04:30:29.958" v="0"/>
          <ac:spMkLst>
            <pc:docMk/>
            <pc:sldMk cId="4010063240" sldId="375"/>
            <ac:spMk id="23" creationId="{00000000-0000-0000-0000-000000000000}"/>
          </ac:spMkLst>
        </pc:spChg>
        <pc:spChg chg="mod">
          <ac:chgData name="瑛莉菜 羽田" userId="64c7e7a027abc1d1" providerId="LiveId" clId="{DBA6F09A-07EB-41B8-A0EA-9D8CA20567DE}" dt="2024-10-21T04:35:38.104" v="23"/>
          <ac:spMkLst>
            <pc:docMk/>
            <pc:sldMk cId="4010063240" sldId="375"/>
            <ac:spMk id="65" creationId="{00000000-0000-0000-0000-000000000000}"/>
          </ac:spMkLst>
        </pc:spChg>
        <pc:picChg chg="del">
          <ac:chgData name="瑛莉菜 羽田" userId="64c7e7a027abc1d1" providerId="LiveId" clId="{DBA6F09A-07EB-41B8-A0EA-9D8CA20567DE}" dt="2024-10-21T04:45:01.330" v="30" actId="478"/>
          <ac:picMkLst>
            <pc:docMk/>
            <pc:sldMk cId="4010063240" sldId="375"/>
            <ac:picMk id="5" creationId="{3448A924-7A47-9587-9305-82944F4B27AE}"/>
          </ac:picMkLst>
        </pc:picChg>
        <pc:picChg chg="add mod">
          <ac:chgData name="瑛莉菜 羽田" userId="64c7e7a027abc1d1" providerId="LiveId" clId="{DBA6F09A-07EB-41B8-A0EA-9D8CA20567DE}" dt="2024-10-21T04:45:14.846" v="36" actId="1076"/>
          <ac:picMkLst>
            <pc:docMk/>
            <pc:sldMk cId="4010063240" sldId="375"/>
            <ac:picMk id="6" creationId="{79AF3E80-B356-A4D8-CD77-93D1AD056527}"/>
          </ac:picMkLst>
        </pc:picChg>
        <pc:picChg chg="del">
          <ac:chgData name="瑛莉菜 羽田" userId="64c7e7a027abc1d1" providerId="LiveId" clId="{DBA6F09A-07EB-41B8-A0EA-9D8CA20567DE}" dt="2024-10-21T04:45:01.961" v="31" actId="478"/>
          <ac:picMkLst>
            <pc:docMk/>
            <pc:sldMk cId="4010063240" sldId="375"/>
            <ac:picMk id="8" creationId="{05DFEF78-4C22-4BED-95E6-3B047FBF181B}"/>
          </ac:picMkLst>
        </pc:picChg>
        <pc:picChg chg="add mod">
          <ac:chgData name="瑛莉菜 羽田" userId="64c7e7a027abc1d1" providerId="LiveId" clId="{DBA6F09A-07EB-41B8-A0EA-9D8CA20567DE}" dt="2024-10-21T04:45:27.808" v="39" actId="1076"/>
          <ac:picMkLst>
            <pc:docMk/>
            <pc:sldMk cId="4010063240" sldId="375"/>
            <ac:picMk id="9" creationId="{E9275823-64AF-9D5F-C0A6-DB75F7DBCB07}"/>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9C2FD1D1-B183-4291-B0EF-F10A137D7FE1}"/>
    <pc:docChg chg="custSel modSld">
      <pc:chgData name="瑛莉菜 羽田" userId="64c7e7a027abc1d1" providerId="LiveId" clId="{9C2FD1D1-B183-4291-B0EF-F10A137D7FE1}" dt="2024-10-21T08:45:00.045" v="23"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8CCC2B43-C2AE-46A5-85FF-8404D9D4181B}"/>
    <pc:docChg chg="custSel modSld">
      <pc:chgData name="瑛莉菜 羽田" userId="64c7e7a027abc1d1" providerId="LiveId" clId="{8CCC2B43-C2AE-46A5-85FF-8404D9D4181B}" dt="2024-10-21T04:29:34.922" v="16"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58:35.711" v="39"/>
      <pc:docMkLst>
        <pc:docMk/>
      </pc:docMkLst>
    </pc:docChg>
  </pc:docChgLst>
  <pc:docChgLst>
    <pc:chgData name="瑛莉菜 羽田" userId="64c7e7a027abc1d1" providerId="LiveId" clId="{DEA5547C-1D37-4D7D-BD7F-CE9B94894773}"/>
    <pc:docChg chg="custSel modSld">
      <pc:chgData name="瑛莉菜 羽田" userId="64c7e7a027abc1d1" providerId="LiveId" clId="{DEA5547C-1D37-4D7D-BD7F-CE9B94894773}" dt="2024-10-21T07:44:45.854" v="13" actId="14100"/>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8FAA4852-4404-454F-BF9F-A5BF6DBC3589}"/>
    <pc:docChg chg="undo custSel modSld">
      <pc:chgData name="瑛莉菜 羽田" userId="64c7e7a027abc1d1" providerId="LiveId" clId="{8FAA4852-4404-454F-BF9F-A5BF6DBC3589}" dt="2024-10-21T08:01:09.440" v="39"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EE2B3669-744B-4A1B-963D-356BC5A6092F}"/>
    <pc:docChg chg="custSel modSld">
      <pc:chgData name="瑛莉菜 羽田" userId="64c7e7a027abc1d1" providerId="LiveId" clId="{EE2B3669-744B-4A1B-963D-356BC5A6092F}" dt="2024-10-21T05:16:00.708" v="13"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84593D7-791B-4DA7-B712-FFF25C74886D}"/>
    <pc:docChg chg="custSel modSld">
      <pc:chgData name="瑛莉菜 羽田" userId="64c7e7a027abc1d1" providerId="LiveId" clId="{084593D7-791B-4DA7-B712-FFF25C74886D}" dt="2024-10-21T08:29:43.561" v="16" actId="14100"/>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3905E462-BF7C-4E3C-9E73-73C7ABAD6F32}"/>
    <pc:docChg chg="undo custSel modSld">
      <pc:chgData name="瑛莉菜 羽田" userId="64c7e7a027abc1d1" providerId="LiveId" clId="{3905E462-BF7C-4E3C-9E73-73C7ABAD6F32}" dt="2024-11-05T03:49:18.595" v="64"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92548E3F-C3CF-4E4B-A34E-3164AB18902E}"/>
    <pc:docChg chg="custSel modSld">
      <pc:chgData name="瑛莉菜 羽田" userId="64c7e7a027abc1d1" providerId="LiveId" clId="{92548E3F-C3CF-4E4B-A34E-3164AB18902E}" dt="2024-11-05T04:02:26.689" v="1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D6F4154A-DFD5-4828-B4D5-B73487AC6816}"/>
    <pc:docChg chg="custSel modSld">
      <pc:chgData name="瑛莉菜 羽田" userId="64c7e7a027abc1d1" providerId="LiveId" clId="{D6F4154A-DFD5-4828-B4D5-B73487AC6816}" dt="2024-11-05T04:00:51.242" v="32" actId="14100"/>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2A5196E9-4590-4D25-BF10-726C7C96F87E}"/>
    <pc:docChg chg="custSel modSld">
      <pc:chgData name="瑛莉菜 羽田" userId="64c7e7a027abc1d1" providerId="LiveId" clId="{2A5196E9-4590-4D25-BF10-726C7C96F87E}" dt="2024-10-21T03:57:53.975" v="22" actId="1076"/>
      <pc:docMkLst>
        <pc:docMk/>
      </pc:docMkLst>
    </pc:docChg>
  </pc:docChgLst>
  <pc:docChgLst>
    <pc:chgData name="瑛莉菜 羽田" userId="64c7e7a027abc1d1" providerId="LiveId" clId="{B1F9B40B-22A2-4B76-831E-1BA1DB9B0739}"/>
    <pc:docChg chg="custSel modSld">
      <pc:chgData name="瑛莉菜 羽田" userId="64c7e7a027abc1d1" providerId="LiveId" clId="{B1F9B40B-22A2-4B76-831E-1BA1DB9B0739}" dt="2024-11-05T07:26:44.598" v="42" actId="14100"/>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F78BD05F-1CB9-4631-BC9A-84E898EAF3CA}"/>
    <pc:docChg chg="custSel modSld">
      <pc:chgData name="瑛莉菜 羽田" userId="64c7e7a027abc1d1" providerId="LiveId" clId="{F78BD05F-1CB9-4631-BC9A-84E898EAF3CA}" dt="2024-10-21T03:48:08.384" v="36" actId="14100"/>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4A31CB7F-7977-480F-9CB7-9F954DE6AD4F}"/>
    <pc:docChg chg="custSel modSld">
      <pc:chgData name="瑛莉菜 羽田" userId="64c7e7a027abc1d1" providerId="LiveId" clId="{4A31CB7F-7977-480F-9CB7-9F954DE6AD4F}" dt="2024-10-07T08:46:46.923" v="23"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7A3375B0-F0F4-47C5-B6B2-7BCE026B19E9}"/>
    <pc:docChg chg="undo custSel modSld">
      <pc:chgData name="瑛莉菜 羽田" userId="64c7e7a027abc1d1" providerId="LiveId" clId="{7A3375B0-F0F4-47C5-B6B2-7BCE026B19E9}" dt="2024-11-05T03:07:40.592" v="27"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A8E37199-63EE-4CCB-AD1C-5BA30A43157A}"/>
    <pc:docChg chg="custSel modSld">
      <pc:chgData name="瑛莉菜 羽田" userId="64c7e7a027abc1d1" providerId="LiveId" clId="{A8E37199-63EE-4CCB-AD1C-5BA30A43157A}" dt="2024-10-21T03:38:21.952" v="21" actId="14100"/>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AD970391-2272-434B-93B3-C557BFD9632B}"/>
    <pc:docChg chg="undo custSel modSld">
      <pc:chgData name="瑛莉菜 羽田" userId="64c7e7a027abc1d1" providerId="LiveId" clId="{AD970391-2272-434B-93B3-C557BFD9632B}" dt="2024-10-21T02:47:27.389" v="80"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FFD72237-C034-4218-9606-DCF913B9C742}"/>
    <pc:docChg chg="custSel modSld">
      <pc:chgData name="瑛莉菜 羽田" userId="64c7e7a027abc1d1" providerId="LiveId" clId="{FFD72237-C034-4218-9606-DCF913B9C742}" dt="2024-10-07T09:00:33.187" v="52"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087EB924-A11A-4C64-AC54-2B288F9256CB}"/>
    <pc:docChg chg="undo custSel modSld">
      <pc:chgData name="瑛莉菜 羽田" userId="64c7e7a027abc1d1" providerId="LiveId" clId="{087EB924-A11A-4C64-AC54-2B288F9256CB}" dt="2024-11-05T06:27:41.448" v="64" actId="14100"/>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A483A22E-458B-494D-9113-288B7CEA823B}"/>
    <pc:docChg chg="custSel modSld">
      <pc:chgData name="瑛莉菜 羽田" userId="64c7e7a027abc1d1" providerId="LiveId" clId="{A483A22E-458B-494D-9113-288B7CEA823B}" dt="2024-10-07T09:05:19.932" v="44"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0BE22FD5-81D2-4374-B905-4C64A5408819}"/>
    <pc:docChg chg="custSel modSld">
      <pc:chgData name="瑛莉菜 羽田" userId="64c7e7a027abc1d1" providerId="LiveId" clId="{0BE22FD5-81D2-4374-B905-4C64A5408819}" dt="2024-11-05T04:06:08.627" v="29"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8B36F134-197C-414F-A92B-427731026A86}"/>
    <pc:docChg chg="custSel modSld">
      <pc:chgData name="瑛莉菜 羽田" userId="64c7e7a027abc1d1" providerId="LiveId" clId="{8B36F134-197C-414F-A92B-427731026A86}" dt="2024-11-05T06:44:40.441" v="91" actId="1076"/>
      <pc:docMkLst>
        <pc:docMk/>
      </pc:docMkLst>
    </pc:docChg>
  </pc:docChgLst>
  <pc:docChgLst>
    <pc:chgData name="瑛莉菜 羽田" userId="64c7e7a027abc1d1" providerId="LiveId" clId="{218663D7-70AB-436B-9E4D-761348F085A0}"/>
    <pc:docChg chg="custSel modSld">
      <pc:chgData name="瑛莉菜 羽田" userId="64c7e7a027abc1d1" providerId="LiveId" clId="{218663D7-70AB-436B-9E4D-761348F085A0}" dt="2024-10-21T04:49:06.052" v="18"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1EA2266B-9074-438A-A36C-17D00FA21F81}"/>
    <pc:docChg chg="custSel modSld">
      <pc:chgData name="瑛莉菜 羽田" userId="64c7e7a027abc1d1" providerId="LiveId" clId="{1EA2266B-9074-438A-A36C-17D00FA21F81}" dt="2024-10-21T08:11:01.925" v="187" actId="1076"/>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25FB4B5D-C41E-42BD-BB27-639D5805F3A0}"/>
    <pc:docChg chg="custSel modSld">
      <pc:chgData name="瑛莉菜 羽田" userId="64c7e7a027abc1d1" providerId="LiveId" clId="{25FB4B5D-C41E-42BD-BB27-639D5805F3A0}" dt="2024-11-05T03:11:20.527" v="42" actId="1076"/>
      <pc:docMkLst>
        <pc:docMk/>
      </pc:docMkLst>
      <pc:sldChg chg="addSp delSp modSp mod">
        <pc:chgData name="瑛莉菜 羽田" userId="64c7e7a027abc1d1" providerId="LiveId" clId="{25FB4B5D-C41E-42BD-BB27-639D5805F3A0}" dt="2024-11-05T03:11:20.527" v="42" actId="1076"/>
        <pc:sldMkLst>
          <pc:docMk/>
          <pc:sldMk cId="4010063240" sldId="375"/>
        </pc:sldMkLst>
        <pc:spChg chg="mod">
          <ac:chgData name="瑛莉菜 羽田" userId="64c7e7a027abc1d1" providerId="LiveId" clId="{25FB4B5D-C41E-42BD-BB27-639D5805F3A0}" dt="2024-11-05T03:10:46.480" v="30"/>
          <ac:spMkLst>
            <pc:docMk/>
            <pc:sldMk cId="4010063240" sldId="375"/>
            <ac:spMk id="4" creationId="{4089F0E4-8EB1-65F8-1F8E-DFAE3A950B63}"/>
          </ac:spMkLst>
        </pc:spChg>
        <pc:spChg chg="mod">
          <ac:chgData name="瑛莉菜 羽田" userId="64c7e7a027abc1d1" providerId="LiveId" clId="{25FB4B5D-C41E-42BD-BB27-639D5805F3A0}" dt="2024-11-05T03:10:12.205" v="2" actId="20577"/>
          <ac:spMkLst>
            <pc:docMk/>
            <pc:sldMk cId="4010063240" sldId="375"/>
            <ac:spMk id="14" creationId="{4C1CE79F-7A8C-E943-C2CD-9B9D895545B4}"/>
          </ac:spMkLst>
        </pc:spChg>
        <pc:spChg chg="mod">
          <ac:chgData name="瑛莉菜 羽田" userId="64c7e7a027abc1d1" providerId="LiveId" clId="{25FB4B5D-C41E-42BD-BB27-639D5805F3A0}" dt="2024-11-05T03:10:01.910" v="0"/>
          <ac:spMkLst>
            <pc:docMk/>
            <pc:sldMk cId="4010063240" sldId="375"/>
            <ac:spMk id="23" creationId="{00000000-0000-0000-0000-000000000000}"/>
          </ac:spMkLst>
        </pc:spChg>
        <pc:spChg chg="mod">
          <ac:chgData name="瑛莉菜 羽田" userId="64c7e7a027abc1d1" providerId="LiveId" clId="{25FB4B5D-C41E-42BD-BB27-639D5805F3A0}" dt="2024-11-05T03:10:22.734" v="12"/>
          <ac:spMkLst>
            <pc:docMk/>
            <pc:sldMk cId="4010063240" sldId="375"/>
            <ac:spMk id="65" creationId="{00000000-0000-0000-0000-000000000000}"/>
          </ac:spMkLst>
        </pc:spChg>
        <pc:picChg chg="del">
          <ac:chgData name="瑛莉菜 羽田" userId="64c7e7a027abc1d1" providerId="LiveId" clId="{25FB4B5D-C41E-42BD-BB27-639D5805F3A0}" dt="2024-11-05T03:10:53.200" v="31" actId="478"/>
          <ac:picMkLst>
            <pc:docMk/>
            <pc:sldMk cId="4010063240" sldId="375"/>
            <ac:picMk id="5" creationId="{278EE994-CB4E-930A-93A2-63171FE4EF83}"/>
          </ac:picMkLst>
        </pc:picChg>
        <pc:picChg chg="add mod">
          <ac:chgData name="瑛莉菜 羽田" userId="64c7e7a027abc1d1" providerId="LiveId" clId="{25FB4B5D-C41E-42BD-BB27-639D5805F3A0}" dt="2024-11-05T03:11:05.505" v="37" actId="1076"/>
          <ac:picMkLst>
            <pc:docMk/>
            <pc:sldMk cId="4010063240" sldId="375"/>
            <ac:picMk id="6" creationId="{53013BA1-57F4-425D-4A54-A524A7545DA8}"/>
          </ac:picMkLst>
        </pc:picChg>
        <pc:picChg chg="del">
          <ac:chgData name="瑛莉菜 羽田" userId="64c7e7a027abc1d1" providerId="LiveId" clId="{25FB4B5D-C41E-42BD-BB27-639D5805F3A0}" dt="2024-11-05T03:10:53.908" v="32" actId="478"/>
          <ac:picMkLst>
            <pc:docMk/>
            <pc:sldMk cId="4010063240" sldId="375"/>
            <ac:picMk id="8" creationId="{4802906F-EDFC-2D69-B89A-570212656528}"/>
          </ac:picMkLst>
        </pc:picChg>
        <pc:picChg chg="add mod">
          <ac:chgData name="瑛莉菜 羽田" userId="64c7e7a027abc1d1" providerId="LiveId" clId="{25FB4B5D-C41E-42BD-BB27-639D5805F3A0}" dt="2024-11-05T03:11:20.527" v="42" actId="1076"/>
          <ac:picMkLst>
            <pc:docMk/>
            <pc:sldMk cId="4010063240" sldId="375"/>
            <ac:picMk id="9" creationId="{081FC105-5D5E-EDD3-E8F8-630DFBE46EC9}"/>
          </ac:picMkLst>
        </pc:picChg>
      </pc:sldChg>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492A1D4E-7F41-4469-9634-B0C9BE2180A5}"/>
    <pc:docChg chg="custSel modSld">
      <pc:chgData name="瑛莉菜 羽田" userId="64c7e7a027abc1d1" providerId="LiveId" clId="{492A1D4E-7F41-4469-9634-B0C9BE2180A5}" dt="2024-10-07T09:08:31.511" v="12" actId="14100"/>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dirty="0">
                <a:solidFill>
                  <a:srgbClr val="333333"/>
                </a:solidFill>
                <a:effectLst/>
                <a:latin typeface="Meiryo" panose="020B0604030504040204" pitchFamily="50" charset="-128"/>
                <a:ea typeface="Meiryo" panose="020B0604030504040204" pitchFamily="50" charset="-128"/>
              </a:rPr>
              <a:t>フロントポケットミニサコッシュ</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H180×W160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1113293" y="5868345"/>
            <a:ext cx="6057474"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ポケット付きのミニサイズサコッシュです。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すぐに取り出したい小物を収納するのに便利なフロントポケット付きと</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機能性にこだわっております。</a:t>
            </a:r>
            <a:endParaRPr lang="en-US" altLang="ja-JP" sz="1000" b="0" i="0" dirty="0">
              <a:solidFill>
                <a:srgbClr val="333333"/>
              </a:solidFill>
              <a:effectLst/>
              <a:latin typeface="Meiryo" panose="020B0604030504040204" pitchFamily="50" charset="-128"/>
              <a:ea typeface="Meiryo" panose="020B0604030504040204" pitchFamily="50" charset="-128"/>
            </a:endParaRPr>
          </a:p>
          <a:p>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4243635" y="2212318"/>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240057" y="6555658"/>
            <a:ext cx="4298519" cy="738664"/>
          </a:xfrm>
          <a:prstGeom prst="rect">
            <a:avLst/>
          </a:prstGeom>
          <a:noFill/>
        </p:spPr>
        <p:txBody>
          <a:bodyPr wrap="square">
            <a:spAutoFit/>
          </a:bodyPr>
          <a:lstStyle/>
          <a:p>
            <a:pPr algn="l">
              <a:spcAft>
                <a:spcPts val="1500"/>
              </a:spcAft>
            </a:pPr>
            <a:r>
              <a:rPr lang="ja-JP" altLang="en-US" sz="1050" b="0" i="0" dirty="0">
                <a:solidFill>
                  <a:srgbClr val="333333"/>
                </a:solidFill>
                <a:effectLst/>
                <a:latin typeface="Meiryo" panose="020B0604030504040204" pitchFamily="50" charset="-128"/>
                <a:ea typeface="Meiryo" panose="020B0604030504040204" pitchFamily="50" charset="-128"/>
              </a:rPr>
              <a:t>シルク・パッド印刷範囲：表：</a:t>
            </a:r>
            <a:r>
              <a:rPr lang="en-US" altLang="ja-JP" sz="1050" b="0" i="0" dirty="0">
                <a:solidFill>
                  <a:srgbClr val="333333"/>
                </a:solidFill>
                <a:effectLst/>
                <a:latin typeface="Meiryo" panose="020B0604030504040204" pitchFamily="50" charset="-128"/>
                <a:ea typeface="Meiryo" panose="020B0604030504040204" pitchFamily="50" charset="-128"/>
              </a:rPr>
              <a:t>W80×H90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					  </a:t>
            </a:r>
            <a:r>
              <a:rPr lang="ja-JP" altLang="en-US" sz="1050" b="0" i="0" dirty="0">
                <a:solidFill>
                  <a:srgbClr val="333333"/>
                </a:solidFill>
                <a:effectLst/>
                <a:latin typeface="Meiryo" panose="020B0604030504040204" pitchFamily="50" charset="-128"/>
                <a:ea typeface="Meiryo" panose="020B0604030504040204" pitchFamily="50" charset="-128"/>
              </a:rPr>
              <a:t>裏：</a:t>
            </a:r>
            <a:r>
              <a:rPr lang="en-US" altLang="ja-JP" sz="1050" b="0" i="0" dirty="0">
                <a:solidFill>
                  <a:srgbClr val="333333"/>
                </a:solidFill>
                <a:effectLst/>
                <a:latin typeface="Meiryo" panose="020B0604030504040204" pitchFamily="50" charset="-128"/>
                <a:ea typeface="Meiryo" panose="020B0604030504040204" pitchFamily="50" charset="-128"/>
              </a:rPr>
              <a:t>W80×H110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en-US" altLang="ja-JP" sz="1050" dirty="0"/>
            </a:br>
            <a:r>
              <a:rPr lang="ja-JP" altLang="en-US" sz="1050" b="0" i="0" dirty="0">
                <a:solidFill>
                  <a:srgbClr val="333333"/>
                </a:solidFill>
                <a:effectLst/>
                <a:latin typeface="Meiryo" panose="020B0604030504040204" pitchFamily="50" charset="-128"/>
                <a:ea typeface="Meiryo" panose="020B0604030504040204" pitchFamily="50" charset="-128"/>
              </a:rPr>
              <a:t>熱転写印刷範囲：表：</a:t>
            </a:r>
            <a:r>
              <a:rPr lang="en-US" altLang="ja-JP" sz="1050" b="0" i="0" dirty="0">
                <a:solidFill>
                  <a:srgbClr val="333333"/>
                </a:solidFill>
                <a:effectLst/>
                <a:latin typeface="Meiryo" panose="020B0604030504040204" pitchFamily="50" charset="-128"/>
                <a:ea typeface="Meiryo" panose="020B0604030504040204" pitchFamily="50" charset="-128"/>
              </a:rPr>
              <a:t>W80×H90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					 </a:t>
            </a:r>
            <a:r>
              <a:rPr lang="ja-JP" altLang="en-US" sz="1050" b="0" i="0" dirty="0">
                <a:solidFill>
                  <a:srgbClr val="333333"/>
                </a:solidFill>
                <a:effectLst/>
                <a:latin typeface="Meiryo" panose="020B0604030504040204" pitchFamily="50" charset="-128"/>
                <a:ea typeface="Meiryo" panose="020B0604030504040204" pitchFamily="50" charset="-128"/>
              </a:rPr>
              <a:t>裏：</a:t>
            </a:r>
            <a:r>
              <a:rPr lang="en-US" altLang="ja-JP" sz="1050" b="0" i="0" dirty="0">
                <a:solidFill>
                  <a:srgbClr val="333333"/>
                </a:solidFill>
                <a:effectLst/>
                <a:latin typeface="Meiryo" panose="020B0604030504040204" pitchFamily="50" charset="-128"/>
                <a:ea typeface="Meiryo" panose="020B0604030504040204" pitchFamily="50" charset="-128"/>
              </a:rPr>
              <a:t>W80×H100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p>
        </p:txBody>
      </p:sp>
      <p:pic>
        <p:nvPicPr>
          <p:cNvPr id="6" name="図 5">
            <a:extLst>
              <a:ext uri="{FF2B5EF4-FFF2-40B4-BE49-F238E27FC236}">
                <a16:creationId xmlns:a16="http://schemas.microsoft.com/office/drawing/2014/main" id="{EE682EED-606C-404A-27D8-AD4820A05C98}"/>
              </a:ext>
            </a:extLst>
          </p:cNvPr>
          <p:cNvPicPr>
            <a:picLocks noChangeAspect="1"/>
          </p:cNvPicPr>
          <p:nvPr/>
        </p:nvPicPr>
        <p:blipFill>
          <a:blip r:embed="rId39"/>
          <a:stretch>
            <a:fillRect/>
          </a:stretch>
        </p:blipFill>
        <p:spPr>
          <a:xfrm>
            <a:off x="692796" y="1009677"/>
            <a:ext cx="2915405" cy="2987772"/>
          </a:xfrm>
          <a:prstGeom prst="rect">
            <a:avLst/>
          </a:prstGeom>
        </p:spPr>
      </p:pic>
      <p:pic>
        <p:nvPicPr>
          <p:cNvPr id="9" name="図 8">
            <a:extLst>
              <a:ext uri="{FF2B5EF4-FFF2-40B4-BE49-F238E27FC236}">
                <a16:creationId xmlns:a16="http://schemas.microsoft.com/office/drawing/2014/main" id="{B7C7B814-E370-673B-2DE8-C4FE3095DDC5}"/>
              </a:ext>
            </a:extLst>
          </p:cNvPr>
          <p:cNvPicPr>
            <a:picLocks noChangeAspect="1"/>
          </p:cNvPicPr>
          <p:nvPr/>
        </p:nvPicPr>
        <p:blipFill>
          <a:blip r:embed="rId40"/>
          <a:stretch>
            <a:fillRect/>
          </a:stretch>
        </p:blipFill>
        <p:spPr>
          <a:xfrm>
            <a:off x="3664704" y="2349271"/>
            <a:ext cx="1919367" cy="2259255"/>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20024</TotalTime>
  <Words>196</Words>
  <Application>Microsoft Office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2024-11-05T07:36:43Z</dcterms:modified>
</cp:coreProperties>
</file>