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40:11.509" v="3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868345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オンスの生地を使用したサコッシュです。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リーズナブルにオリジナルのサコッシュの制作ができます。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展示会やオープンキャンパスの配布用のバッグはもちろん、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ワークショップの素材としてもおすすめのアイテムです。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W230×H140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49451D1-9C1B-4C4F-8178-512854840B7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1380" y="940340"/>
            <a:ext cx="2671733" cy="262954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E5DC17D-D9F1-D78F-3B11-46E1B387E45C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14838" y="2495964"/>
            <a:ext cx="2502121" cy="219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20025</TotalTime>
  <Words>184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2024-11-05T07:40:13Z</dcterms:modified>
</cp:coreProperties>
</file>