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  <pc:sldChg chg="addSp delSp modSp mod">
        <pc:chgData name="瑛莉菜 羽田" userId="64c7e7a027abc1d1" providerId="LiveId" clId="{113778C6-CB63-4052-8E41-A1D081FA36D9}" dt="2024-11-05T07:42:02.270" v="41" actId="1076"/>
        <pc:sldMkLst>
          <pc:docMk/>
          <pc:sldMk cId="4010063240" sldId="375"/>
        </pc:sldMkLst>
        <pc:spChg chg="mod">
          <ac:chgData name="瑛莉菜 羽田" userId="64c7e7a027abc1d1" providerId="LiveId" clId="{113778C6-CB63-4052-8E41-A1D081FA36D9}" dt="2024-11-05T07:40:44.715" v="2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13778C6-CB63-4052-8E41-A1D081FA36D9}" dt="2024-11-05T07:39:49.581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13778C6-CB63-4052-8E41-A1D081FA36D9}" dt="2024-11-05T07:41:23.235" v="29" actId="1076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113778C6-CB63-4052-8E41-A1D081FA36D9}" dt="2024-11-05T07:41:25.140" v="31" actId="478"/>
          <ac:picMkLst>
            <pc:docMk/>
            <pc:sldMk cId="4010063240" sldId="375"/>
            <ac:picMk id="5" creationId="{549451D1-9C1B-4C4F-8178-512854840B74}"/>
          </ac:picMkLst>
        </pc:picChg>
        <pc:picChg chg="add mod">
          <ac:chgData name="瑛莉菜 羽田" userId="64c7e7a027abc1d1" providerId="LiveId" clId="{113778C6-CB63-4052-8E41-A1D081FA36D9}" dt="2024-11-05T07:41:55.296" v="37" actId="14100"/>
          <ac:picMkLst>
            <pc:docMk/>
            <pc:sldMk cId="4010063240" sldId="375"/>
            <ac:picMk id="6" creationId="{585BDA89-73BC-B143-3FA2-ACB721FCC929}"/>
          </ac:picMkLst>
        </pc:picChg>
        <pc:picChg chg="del">
          <ac:chgData name="瑛莉菜 羽田" userId="64c7e7a027abc1d1" providerId="LiveId" clId="{113778C6-CB63-4052-8E41-A1D081FA36D9}" dt="2024-11-05T07:41:24.668" v="30" actId="478"/>
          <ac:picMkLst>
            <pc:docMk/>
            <pc:sldMk cId="4010063240" sldId="375"/>
            <ac:picMk id="8" creationId="{9E5DC17D-D9F1-D78F-3B11-46E1B387E45C}"/>
          </ac:picMkLst>
        </pc:picChg>
        <pc:picChg chg="add mod">
          <ac:chgData name="瑛莉菜 羽田" userId="64c7e7a027abc1d1" providerId="LiveId" clId="{113778C6-CB63-4052-8E41-A1D081FA36D9}" dt="2024-11-05T07:42:02.270" v="41" actId="1076"/>
          <ac:picMkLst>
            <pc:docMk/>
            <pc:sldMk cId="4010063240" sldId="375"/>
            <ac:picMk id="9" creationId="{6F539ACA-0487-4318-775B-A2DCB365C90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キャンバスアジャストショルダーサコッシュ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H280×W360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0405" y="59509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オンスの生地を使用したサコッシュです。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加工も単色からフルカラーまで対応しております。クイズラリーやスポーツイベントの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参加記念品、オリジナルグッズとしての販売など、幅広くご提案頂けます。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85BDA89-73BC-B143-3FA2-ACB721FCC92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14943" y="820621"/>
            <a:ext cx="2945940" cy="292118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F539ACA-0487-4318-775B-A2DCB365C90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156110" y="2705226"/>
            <a:ext cx="2063565" cy="197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20027</TotalTime>
  <Words>180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2024-11-05T07:42:02Z</dcterms:modified>
</cp:coreProperties>
</file>