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  <pc:sldChg chg="addSp delSp modSp mod">
        <pc:chgData name="瑛莉菜 羽田" userId="64c7e7a027abc1d1" providerId="LiveId" clId="{64B9AA24-202B-4443-BE6F-0ECEB5806E3D}" dt="2024-11-05T07:44:17.990" v="47" actId="1076"/>
        <pc:sldMkLst>
          <pc:docMk/>
          <pc:sldMk cId="4010063240" sldId="375"/>
        </pc:sldMkLst>
        <pc:spChg chg="mod">
          <ac:chgData name="瑛莉菜 羽田" userId="64c7e7a027abc1d1" providerId="LiveId" clId="{64B9AA24-202B-4443-BE6F-0ECEB5806E3D}" dt="2024-11-05T07:43:30.354" v="3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4B9AA24-202B-4443-BE6F-0ECEB5806E3D}" dt="2024-11-05T07:43:48.216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4B9AA24-202B-4443-BE6F-0ECEB5806E3D}" dt="2024-11-05T07:42:57.85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4B9AA24-202B-4443-BE6F-0ECEB5806E3D}" dt="2024-11-05T07:43:09.272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4B9AA24-202B-4443-BE6F-0ECEB5806E3D}" dt="2024-11-05T07:44:16.733" v="46" actId="14100"/>
          <ac:picMkLst>
            <pc:docMk/>
            <pc:sldMk cId="4010063240" sldId="375"/>
            <ac:picMk id="5" creationId="{68CBF635-75AE-DF62-F49C-F1E1CA9B9897}"/>
          </ac:picMkLst>
        </pc:picChg>
        <pc:picChg chg="del">
          <ac:chgData name="瑛莉菜 羽田" userId="64c7e7a027abc1d1" providerId="LiveId" clId="{64B9AA24-202B-4443-BE6F-0ECEB5806E3D}" dt="2024-11-05T07:43:50.515" v="38" actId="478"/>
          <ac:picMkLst>
            <pc:docMk/>
            <pc:sldMk cId="4010063240" sldId="375"/>
            <ac:picMk id="6" creationId="{585BDA89-73BC-B143-3FA2-ACB721FCC929}"/>
          </ac:picMkLst>
        </pc:picChg>
        <pc:picChg chg="add mod">
          <ac:chgData name="瑛莉菜 羽田" userId="64c7e7a027abc1d1" providerId="LiveId" clId="{64B9AA24-202B-4443-BE6F-0ECEB5806E3D}" dt="2024-11-05T07:44:17.990" v="47" actId="1076"/>
          <ac:picMkLst>
            <pc:docMk/>
            <pc:sldMk cId="4010063240" sldId="375"/>
            <ac:picMk id="8" creationId="{914A9FB5-EA44-62B8-8F8C-527F53ED94EE}"/>
          </ac:picMkLst>
        </pc:picChg>
        <pc:picChg chg="del">
          <ac:chgData name="瑛莉菜 羽田" userId="64c7e7a027abc1d1" providerId="LiveId" clId="{64B9AA24-202B-4443-BE6F-0ECEB5806E3D}" dt="2024-11-05T07:43:49.853" v="37" actId="478"/>
          <ac:picMkLst>
            <pc:docMk/>
            <pc:sldMk cId="4010063240" sldId="375"/>
            <ac:picMk id="9" creationId="{6F539ACA-0487-4318-775B-A2DCB365C906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キャンバススクエアサコッシュ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H280×W290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248269" y="5975286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キャンバスの生地を使用したスクエア形状のサコッシュです。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ショルダー部分にコットンテープを使用することで、デザイン性にもこだわったサコッシュです。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40057" y="6555658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8CBF635-75AE-DF62-F49C-F1E1CA9B989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41958" y="848913"/>
            <a:ext cx="2965001" cy="284479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14A9FB5-EA44-62B8-8F8C-527F53ED94E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46107" y="2721218"/>
            <a:ext cx="2627175" cy="268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20028</TotalTime>
  <Words>171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2024-11-05T07:44:19Z</dcterms:modified>
</cp:coreProperties>
</file>