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47C4EED-1BD8-497C-AC49-ED84F63ECDAF}" v="8" dt="2024-09-30T06:19:53.590"/>
    <p1510:client id="{0E6B5A77-CBA4-41AD-8DFB-21ECC5DD41A4}" v="8" dt="2024-09-30T08:52:44.676"/>
    <p1510:client id="{1067D38F-754B-417D-973D-0E4C5B5952C4}" v="6" dt="2024-09-30T06:45:54.075"/>
    <p1510:client id="{1D3F7C8F-F7F4-4B7B-9562-A1B8E759E6A0}" v="24" dt="2024-10-01T04:10:31.089"/>
    <p1510:client id="{2382F82F-1879-4428-9BC3-3070499E849F}" v="34" dt="2024-09-30T07:31:44.869"/>
    <p1510:client id="{29AF5639-584F-4E00-96DF-DF110A773EBA}" v="4" dt="2024-09-30T07:34:07.629"/>
    <p1510:client id="{47CA1637-BA46-4902-8406-BFF438926D09}" v="12" dt="2024-09-30T06:25:59.223"/>
    <p1510:client id="{50ADD3A1-9E61-4515-A3B1-5EACEB252CD4}" v="26" dt="2024-09-30T08:21:44.590"/>
    <p1510:client id="{55478431-91E2-4E8E-9519-8AFEE29E3938}" v="23" dt="2024-09-30T08:41:41.309"/>
    <p1510:client id="{6618900A-CDDD-4DC9-A7CB-17BBE1F76EF7}" v="4" dt="2024-09-30T06:32:31.945"/>
    <p1510:client id="{681BC7FD-D9C7-468F-A0EB-CB376265DF10}" v="2" dt="2024-10-01T02:30:27.808"/>
    <p1510:client id="{824889C9-CE39-4412-965D-E47E8D391F90}" v="24" dt="2024-09-30T08:47:11.023"/>
    <p1510:client id="{84AA710D-2D8A-40EE-B696-4848F6404808}" v="8" dt="2024-09-30T06:37:57.266"/>
    <p1510:client id="{91D05EAA-7144-4DC3-91E3-17C95BCB8503}" v="2" dt="2024-09-30T04:37:48.470"/>
    <p1510:client id="{ACB9AC37-1F0B-4AB7-8D47-8709BED0059D}" v="12" dt="2024-09-30T08:50:34.058"/>
    <p1510:client id="{B29ABEAF-2714-49DB-8567-B785820A6257}" v="2" dt="2024-10-01T03:40:55.827"/>
    <p1510:client id="{BB6F5E2E-6DA3-4901-84D2-C5006C5B3082}" v="24" dt="2024-09-30T08:18:13.625"/>
    <p1510:client id="{C8877DA5-71BF-471F-A46C-76B2DD414CEB}" v="8" dt="2024-09-30T04:30:46.031"/>
    <p1510:client id="{D72A3F0C-49EA-4079-90C8-A1AFA66E13E7}" v="8" dt="2024-09-30T08:54:51.014"/>
    <p1510:client id="{DDE88A06-69EC-4B8F-A302-2393E8F55103}" v="2" dt="2024-09-30T08:36:54.449"/>
    <p1510:client id="{F10590C1-6013-4158-ADEA-EE82828FF409}" v="4" dt="2024-09-30T07:00:03.086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  <pc:sldChg chg="addSp delSp modSp mod">
        <pc:chgData name="瑛莉菜 羽田" userId="64c7e7a027abc1d1" providerId="LiveId" clId="{0E6B5A77-CBA4-41AD-8DFB-21ECC5DD41A4}" dt="2024-09-30T08:53:20.081" v="59" actId="1076"/>
        <pc:sldMkLst>
          <pc:docMk/>
          <pc:sldMk cId="4010063240" sldId="375"/>
        </pc:sldMkLst>
        <pc:spChg chg="mod">
          <ac:chgData name="瑛莉菜 羽田" userId="64c7e7a027abc1d1" providerId="LiveId" clId="{0E6B5A77-CBA4-41AD-8DFB-21ECC5DD41A4}" dt="2024-09-30T08:52:44.676" v="4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E6B5A77-CBA4-41AD-8DFB-21ECC5DD41A4}" dt="2024-09-30T08:52:30.072" v="3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E6B5A77-CBA4-41AD-8DFB-21ECC5DD41A4}" dt="2024-09-30T08:52:16.18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E6B5A77-CBA4-41AD-8DFB-21ECC5DD41A4}" dt="2024-09-30T08:52:22.239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E6B5A77-CBA4-41AD-8DFB-21ECC5DD41A4}" dt="2024-09-30T08:53:06.648" v="56" actId="1076"/>
          <ac:picMkLst>
            <pc:docMk/>
            <pc:sldMk cId="4010063240" sldId="375"/>
            <ac:picMk id="5" creationId="{C1FE509D-C4E6-7460-EE7B-D783763ADA1A}"/>
          </ac:picMkLst>
        </pc:picChg>
        <pc:picChg chg="del">
          <ac:chgData name="瑛莉菜 羽田" userId="64c7e7a027abc1d1" providerId="LiveId" clId="{0E6B5A77-CBA4-41AD-8DFB-21ECC5DD41A4}" dt="2024-09-30T08:52:55.594" v="50" actId="478"/>
          <ac:picMkLst>
            <pc:docMk/>
            <pc:sldMk cId="4010063240" sldId="375"/>
            <ac:picMk id="6" creationId="{15CE88D8-3E25-22F0-B5C8-796BD834D11A}"/>
          </ac:picMkLst>
        </pc:picChg>
        <pc:picChg chg="del">
          <ac:chgData name="瑛莉菜 羽田" userId="64c7e7a027abc1d1" providerId="LiveId" clId="{0E6B5A77-CBA4-41AD-8DFB-21ECC5DD41A4}" dt="2024-09-30T08:52:56" v="51" actId="478"/>
          <ac:picMkLst>
            <pc:docMk/>
            <pc:sldMk cId="4010063240" sldId="375"/>
            <ac:picMk id="8" creationId="{64208E50-EAAD-C7EE-95D4-8F5A36F9B4F0}"/>
          </ac:picMkLst>
        </pc:picChg>
        <pc:picChg chg="add mod">
          <ac:chgData name="瑛莉菜 羽田" userId="64c7e7a027abc1d1" providerId="LiveId" clId="{0E6B5A77-CBA4-41AD-8DFB-21ECC5DD41A4}" dt="2024-09-30T08:53:20.081" v="59" actId="1076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  <pc:sldChg chg="addSp delSp modSp mod">
        <pc:chgData name="瑛莉菜 羽田" userId="64c7e7a027abc1d1" providerId="LiveId" clId="{8A24C8DE-5559-4A00-BDCF-1496F95D1DD2}" dt="2024-10-01T02:51:27.315" v="49" actId="1076"/>
        <pc:sldMkLst>
          <pc:docMk/>
          <pc:sldMk cId="4010063240" sldId="375"/>
        </pc:sldMkLst>
        <pc:spChg chg="mod">
          <ac:chgData name="瑛莉菜 羽田" userId="64c7e7a027abc1d1" providerId="LiveId" clId="{8A24C8DE-5559-4A00-BDCF-1496F95D1DD2}" dt="2024-10-01T02:49:40.939" v="2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A24C8DE-5559-4A00-BDCF-1496F95D1DD2}" dt="2024-10-01T02:50:04.759" v="2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A24C8DE-5559-4A00-BDCF-1496F95D1DD2}" dt="2024-10-01T02:49:18.39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A24C8DE-5559-4A00-BDCF-1496F95D1DD2}" dt="2024-10-01T02:49:26.710" v="2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A24C8DE-5559-4A00-BDCF-1496F95D1DD2}" dt="2024-10-01T02:50:22.397" v="35" actId="1076"/>
          <ac:picMkLst>
            <pc:docMk/>
            <pc:sldMk cId="4010063240" sldId="375"/>
            <ac:picMk id="5" creationId="{B99AFA8A-B83C-2ABF-60B1-A3363B3ABBE5}"/>
          </ac:picMkLst>
        </pc:picChg>
        <pc:picChg chg="del">
          <ac:chgData name="瑛莉菜 羽田" userId="64c7e7a027abc1d1" providerId="LiveId" clId="{8A24C8DE-5559-4A00-BDCF-1496F95D1DD2}" dt="2024-10-01T02:50:06.483" v="27" actId="478"/>
          <ac:picMkLst>
            <pc:docMk/>
            <pc:sldMk cId="4010063240" sldId="375"/>
            <ac:picMk id="6" creationId="{324D8988-7A70-E81F-C819-F379767ECB07}"/>
          </ac:picMkLst>
        </pc:picChg>
        <pc:picChg chg="del">
          <ac:chgData name="瑛莉菜 羽田" userId="64c7e7a027abc1d1" providerId="LiveId" clId="{8A24C8DE-5559-4A00-BDCF-1496F95D1DD2}" dt="2024-10-01T02:50:07.129" v="28" actId="478"/>
          <ac:picMkLst>
            <pc:docMk/>
            <pc:sldMk cId="4010063240" sldId="375"/>
            <ac:picMk id="8" creationId="{8DE22D94-E628-0237-0E7C-322013AA81B2}"/>
          </ac:picMkLst>
        </pc:picChg>
        <pc:picChg chg="add mod">
          <ac:chgData name="瑛莉菜 羽田" userId="64c7e7a027abc1d1" providerId="LiveId" clId="{8A24C8DE-5559-4A00-BDCF-1496F95D1DD2}" dt="2024-10-01T02:50:48.825" v="41" actId="1076"/>
          <ac:picMkLst>
            <pc:docMk/>
            <pc:sldMk cId="4010063240" sldId="375"/>
            <ac:picMk id="9" creationId="{82F49A00-9982-D910-CB1E-070601D119E5}"/>
          </ac:picMkLst>
        </pc:picChg>
        <pc:picChg chg="add mod">
          <ac:chgData name="瑛莉菜 羽田" userId="64c7e7a027abc1d1" providerId="LiveId" clId="{8A24C8DE-5559-4A00-BDCF-1496F95D1DD2}" dt="2024-10-01T02:51:11.700" v="44" actId="1076"/>
          <ac:picMkLst>
            <pc:docMk/>
            <pc:sldMk cId="4010063240" sldId="375"/>
            <ac:picMk id="54" creationId="{2D090000-32B6-8849-E579-67D2B555FDAB}"/>
          </ac:picMkLst>
        </pc:picChg>
        <pc:picChg chg="del">
          <ac:chgData name="瑛莉菜 羽田" userId="64c7e7a027abc1d1" providerId="LiveId" clId="{8A24C8DE-5559-4A00-BDCF-1496F95D1DD2}" dt="2024-10-01T02:50:07.538" v="29" actId="478"/>
          <ac:picMkLst>
            <pc:docMk/>
            <pc:sldMk cId="4010063240" sldId="375"/>
            <ac:picMk id="55" creationId="{CFCED17D-F741-93BF-9AB2-1074009C38A5}"/>
          </ac:picMkLst>
        </pc:picChg>
        <pc:picChg chg="add mod">
          <ac:chgData name="瑛莉菜 羽田" userId="64c7e7a027abc1d1" providerId="LiveId" clId="{8A24C8DE-5559-4A00-BDCF-1496F95D1DD2}" dt="2024-10-01T02:51:27.315" v="49" actId="1076"/>
          <ac:picMkLst>
            <pc:docMk/>
            <pc:sldMk cId="4010063240" sldId="375"/>
            <ac:picMk id="57" creationId="{D1B6ED8C-63AF-252B-C4A5-A1792DD586B1}"/>
          </ac:picMkLst>
        </pc:picChg>
        <pc:picChg chg="del">
          <ac:chgData name="瑛莉菜 羽田" userId="64c7e7a027abc1d1" providerId="LiveId" clId="{8A24C8DE-5559-4A00-BDCF-1496F95D1DD2}" dt="2024-10-01T02:50:07.870" v="30" actId="478"/>
          <ac:picMkLst>
            <pc:docMk/>
            <pc:sldMk cId="4010063240" sldId="375"/>
            <ac:picMk id="58" creationId="{50FA3700-F597-8141-101D-6B698FB878CE}"/>
          </ac:picMkLst>
        </pc:picChg>
      </pc:sldChg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  <pc:sldChg chg="addSp modSp mod">
        <pc:chgData name="瑛莉菜 羽田" userId="64c7e7a027abc1d1" providerId="LiveId" clId="{1D3F7C8F-F7F4-4B7B-9562-A1B8E759E6A0}" dt="2024-10-01T04:10:52.741" v="95" actId="20577"/>
        <pc:sldMkLst>
          <pc:docMk/>
          <pc:sldMk cId="4010063240" sldId="375"/>
        </pc:sldMkLst>
        <pc:spChg chg="mod">
          <ac:chgData name="瑛莉菜 羽田" userId="64c7e7a027abc1d1" providerId="LiveId" clId="{1D3F7C8F-F7F4-4B7B-9562-A1B8E759E6A0}" dt="2024-10-01T04:10:31.089" v="9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3F7C8F-F7F4-4B7B-9562-A1B8E759E6A0}" dt="2024-10-01T04:10:52.741" v="9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3F7C8F-F7F4-4B7B-9562-A1B8E759E6A0}" dt="2024-10-01T04:10:10.886" v="3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D3F7C8F-F7F4-4B7B-9562-A1B8E759E6A0}" dt="2024-10-01T04:10:03.673" v="28" actId="1076"/>
          <ac:picMkLst>
            <pc:docMk/>
            <pc:sldMk cId="4010063240" sldId="375"/>
            <ac:picMk id="6" creationId="{301EE774-3B87-C17B-378D-A757CFBC803E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  <pc:sldChg chg="addSp delSp modSp mod">
        <pc:chgData name="瑛莉菜 羽田" userId="64c7e7a027abc1d1" providerId="LiveId" clId="{BBCCD3EE-092C-4BEE-8CAD-61AD80A6ED5A}" dt="2024-10-01T02:58:05.324" v="92" actId="1076"/>
        <pc:sldMkLst>
          <pc:docMk/>
          <pc:sldMk cId="4010063240" sldId="375"/>
        </pc:sldMkLst>
        <pc:spChg chg="mod">
          <ac:chgData name="瑛莉菜 羽田" userId="64c7e7a027abc1d1" providerId="LiveId" clId="{BBCCD3EE-092C-4BEE-8CAD-61AD80A6ED5A}" dt="2024-10-01T02:57:23.741" v="7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CCD3EE-092C-4BEE-8CAD-61AD80A6ED5A}" dt="2024-10-01T02:58:05.324" v="9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CCD3EE-092C-4BEE-8CAD-61AD80A6ED5A}" dt="2024-10-01T02:56:07.094" v="2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06.448" v="5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28.761" v="8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BBCCD3EE-092C-4BEE-8CAD-61AD80A6ED5A}" dt="2024-10-01T02:56:33.065" v="34" actId="1076"/>
          <ac:picMkLst>
            <pc:docMk/>
            <pc:sldMk cId="4010063240" sldId="375"/>
            <ac:picMk id="5" creationId="{03FFEA03-BD1B-A6A7-A119-79BEC7099460}"/>
          </ac:picMkLst>
        </pc:picChg>
        <pc:picChg chg="del">
          <ac:chgData name="瑛莉菜 羽田" userId="64c7e7a027abc1d1" providerId="LiveId" clId="{BBCCD3EE-092C-4BEE-8CAD-61AD80A6ED5A}" dt="2024-10-01T02:56:09.119" v="28" actId="478"/>
          <ac:picMkLst>
            <pc:docMk/>
            <pc:sldMk cId="4010063240" sldId="375"/>
            <ac:picMk id="6" creationId="{A25828FA-AA4D-739C-E30E-E1E23C279283}"/>
          </ac:picMkLst>
        </pc:picChg>
        <pc:picChg chg="del">
          <ac:chgData name="瑛莉菜 羽田" userId="64c7e7a027abc1d1" providerId="LiveId" clId="{BBCCD3EE-092C-4BEE-8CAD-61AD80A6ED5A}" dt="2024-10-01T02:56:09.672" v="29" actId="478"/>
          <ac:picMkLst>
            <pc:docMk/>
            <pc:sldMk cId="4010063240" sldId="375"/>
            <ac:picMk id="8" creationId="{22F09DFF-9E12-006A-8834-144F8A0B55F1}"/>
          </ac:picMkLst>
        </pc:picChg>
        <pc:picChg chg="add mod">
          <ac:chgData name="瑛莉菜 羽田" userId="64c7e7a027abc1d1" providerId="LiveId" clId="{BBCCD3EE-092C-4BEE-8CAD-61AD80A6ED5A}" dt="2024-10-01T02:56:54.218" v="41" actId="1076"/>
          <ac:picMkLst>
            <pc:docMk/>
            <pc:sldMk cId="4010063240" sldId="375"/>
            <ac:picMk id="9" creationId="{22AB21D1-DB4E-2B70-7B88-ECF207694CF7}"/>
          </ac:picMkLst>
        </pc:picChg>
        <pc:picChg chg="del">
          <ac:chgData name="瑛莉菜 羽田" userId="64c7e7a027abc1d1" providerId="LiveId" clId="{BBCCD3EE-092C-4BEE-8CAD-61AD80A6ED5A}" dt="2024-10-01T02:56:10.052" v="30" actId="478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BBCCD3EE-092C-4BEE-8CAD-61AD80A6ED5A}" dt="2024-10-01T02:56:10.401" v="31" actId="478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  <pc:sldChg chg="addSp delSp modSp mod">
        <pc:chgData name="瑛莉菜 羽田" userId="64c7e7a027abc1d1" providerId="LiveId" clId="{DDE88A06-69EC-4B8F-A302-2393E8F55103}" dt="2024-09-30T08:38:28.120" v="44"/>
        <pc:sldMkLst>
          <pc:docMk/>
          <pc:sldMk cId="4010063240" sldId="375"/>
        </pc:sldMkLst>
        <pc:spChg chg="mod">
          <ac:chgData name="瑛莉菜 羽田" userId="64c7e7a027abc1d1" providerId="LiveId" clId="{DDE88A06-69EC-4B8F-A302-2393E8F55103}" dt="2024-09-30T08:37:10.846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E88A06-69EC-4B8F-A302-2393E8F55103}" dt="2024-09-30T08:38:09.422" v="4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E88A06-69EC-4B8F-A302-2393E8F55103}" dt="2024-09-30T08:36:39.48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8:28.120" v="4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6:54.465" v="4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E88A06-69EC-4B8F-A302-2393E8F55103}" dt="2024-09-30T08:37:14.300" v="31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DE88A06-69EC-4B8F-A302-2393E8F55103}" dt="2024-09-30T08:37:33.258" v="37" actId="1076"/>
          <ac:picMkLst>
            <pc:docMk/>
            <pc:sldMk cId="4010063240" sldId="375"/>
            <ac:picMk id="6" creationId="{AD72FEAE-6F52-1873-CCB8-7F92CDA6503B}"/>
          </ac:picMkLst>
        </pc:picChg>
        <pc:picChg chg="del">
          <ac:chgData name="瑛莉菜 羽田" userId="64c7e7a027abc1d1" providerId="LiveId" clId="{DDE88A06-69EC-4B8F-A302-2393E8F55103}" dt="2024-09-30T08:37:14.854" v="32" actId="478"/>
          <ac:picMkLst>
            <pc:docMk/>
            <pc:sldMk cId="4010063240" sldId="375"/>
            <ac:picMk id="8" creationId="{C72433FB-F610-F5C4-DD73-779FFB7F11A4}"/>
          </ac:picMkLst>
        </pc:picChg>
      </pc:sldChg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不織布ポケッタブルエコトート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H390×W330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W120×H120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　　　　　　　　　　　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B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　　　　　　　　　　　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C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en-US" altLang="ja-JP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B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C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共通：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　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30212" y="5879066"/>
            <a:ext cx="58070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折りたたんで小さくできる不織布のバッグです。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畳みやすさを考慮した設計となっておりますので、コンパクトにまとめられる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サブバッグとしてお使い頂けます。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01EE774-3B87-C17B-378D-A757CFBC803E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1070340" y="949496"/>
            <a:ext cx="3905405" cy="397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19225</TotalTime>
  <Words>203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2024-10-01T04:10:58Z</dcterms:modified>
</cp:coreProperties>
</file>