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3E3412F-4B63-4FCE-B839-4262DFCB1081}" v="43" dt="2024-09-30T08:44:42.233"/>
    <p1510:client id="{047C4EED-1BD8-497C-AC49-ED84F63ECDAF}" v="8" dt="2024-09-30T06:19:53.590"/>
    <p1510:client id="{0E6B5A77-CBA4-41AD-8DFB-21ECC5DD41A4}" v="8" dt="2024-09-30T08:52:44.676"/>
    <p1510:client id="{1067D38F-754B-417D-973D-0E4C5B5952C4}" v="6" dt="2024-09-30T06:45:54.075"/>
    <p1510:client id="{1D3F7C8F-F7F4-4B7B-9562-A1B8E759E6A0}" v="24" dt="2024-10-01T04:10:31.089"/>
    <p1510:client id="{2382F82F-1879-4428-9BC3-3070499E849F}" v="34" dt="2024-09-30T07:31:44.869"/>
    <p1510:client id="{29AF5639-584F-4E00-96DF-DF110A773EBA}" v="4" dt="2024-09-30T07:34:07.629"/>
    <p1510:client id="{47CA1637-BA46-4902-8406-BFF438926D09}" v="12" dt="2024-09-30T06:25:59.223"/>
    <p1510:client id="{50ADD3A1-9E61-4515-A3B1-5EACEB252CD4}" v="26" dt="2024-09-30T08:21:44.590"/>
    <p1510:client id="{55478431-91E2-4E8E-9519-8AFEE29E3938}" v="23" dt="2024-09-30T08:41:41.309"/>
    <p1510:client id="{6618900A-CDDD-4DC9-A7CB-17BBE1F76EF7}" v="4" dt="2024-09-30T06:32:31.945"/>
    <p1510:client id="{681BC7FD-D9C7-468F-A0EB-CB376265DF10}" v="2" dt="2024-10-01T02:30:27.808"/>
    <p1510:client id="{824889C9-CE39-4412-965D-E47E8D391F90}" v="24" dt="2024-09-30T08:47:11.023"/>
    <p1510:client id="{84AA710D-2D8A-40EE-B696-4848F6404808}" v="8" dt="2024-09-30T06:37:57.266"/>
    <p1510:client id="{91D05EAA-7144-4DC3-91E3-17C95BCB8503}" v="2" dt="2024-09-30T04:37:48.470"/>
    <p1510:client id="{ACB9AC37-1F0B-4AB7-8D47-8709BED0059D}" v="12" dt="2024-09-30T08:50:34.058"/>
    <p1510:client id="{B29ABEAF-2714-49DB-8567-B785820A6257}" v="2" dt="2024-10-01T03:40:55.827"/>
    <p1510:client id="{BB6F5E2E-6DA3-4901-84D2-C5006C5B3082}" v="24" dt="2024-09-30T08:18:13.625"/>
    <p1510:client id="{C8877DA5-71BF-471F-A46C-76B2DD414CEB}" v="8" dt="2024-09-30T04:30:46.031"/>
    <p1510:client id="{D72A3F0C-49EA-4079-90C8-A1AFA66E13E7}" v="8" dt="2024-09-30T08:54:51.014"/>
    <p1510:client id="{DDE88A06-69EC-4B8F-A302-2393E8F55103}" v="2" dt="2024-09-30T08:36:54.449"/>
    <p1510:client id="{F10590C1-6013-4158-ADEA-EE82828FF409}" v="4" dt="2024-09-30T07:00:03.086"/>
    <p1510:client id="{FACD2BE6-6615-4F7E-B5F9-E3105DFD8B02}" v="20" dt="2024-09-30T08:02:11.88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54" d="100"/>
          <a:sy n="54" d="100"/>
        </p:scale>
        <p:origin x="48" y="97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docChg>
  </pc:docChgLst>
  <pc:docChgLst>
    <pc:chgData name="瑛莉菜 羽田" userId="64c7e7a027abc1d1" providerId="LiveId" clId="{EFACA56B-3897-4DA2-8736-C6690D429590}"/>
    <pc:docChg chg="undo custSel modSld">
      <pc:chgData name="瑛莉菜 羽田" userId="64c7e7a027abc1d1" providerId="LiveId" clId="{EFACA56B-3897-4DA2-8736-C6690D429590}" dt="2024-09-17T08:52:18.813" v="121" actId="1076"/>
      <pc:docMkLst>
        <pc:docMk/>
      </pc:docMkLst>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docChg>
  </pc:docChgLst>
  <pc:docChgLst>
    <pc:chgData name="瑛莉菜 羽田" userId="64c7e7a027abc1d1" providerId="LiveId" clId="{84AA710D-2D8A-40EE-B696-4848F6404808}"/>
    <pc:docChg chg="custSel modSld">
      <pc:chgData name="瑛莉菜 羽田" userId="64c7e7a027abc1d1" providerId="LiveId" clId="{84AA710D-2D8A-40EE-B696-4848F6404808}" dt="2024-09-30T06:37:57.266" v="65"/>
      <pc:docMkLst>
        <pc:docMk/>
      </pc:docMkLst>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docChg>
  </pc:docChgLst>
  <pc:docChgLst>
    <pc:chgData name="瑛莉菜 羽田" userId="64c7e7a027abc1d1" providerId="LiveId" clId="{6F9C6352-F53D-423C-AB7E-5874A5863F36}"/>
    <pc:docChg chg="custSel modSld">
      <pc:chgData name="瑛莉菜 羽田" userId="64c7e7a027abc1d1" providerId="LiveId" clId="{6F9C6352-F53D-423C-AB7E-5874A5863F36}" dt="2024-09-17T09:02:54.515" v="98" actId="1076"/>
      <pc:docMkLst>
        <pc:docMk/>
      </pc:docMkLst>
    </pc:docChg>
  </pc:docChgLst>
  <pc:docChgLst>
    <pc:chgData name="瑛莉菜 羽田" userId="64c7e7a027abc1d1" providerId="LiveId" clId="{8F6F2782-297F-4D73-BEAF-738579692649}"/>
    <pc:docChg chg="custSel modSld">
      <pc:chgData name="瑛莉菜 羽田" userId="64c7e7a027abc1d1" providerId="LiveId" clId="{8F6F2782-297F-4D73-BEAF-738579692649}" dt="2024-09-17T05:41:41.109" v="130"/>
      <pc:docMkLst>
        <pc:docMk/>
      </pc:docMkLst>
    </pc:docChg>
  </pc:docChgLst>
  <pc:docChgLst>
    <pc:chgData name="瑛莉菜 羽田" userId="64c7e7a027abc1d1" providerId="LiveId" clId="{9DC6EFF3-E41B-4E1F-BE1E-3821ACA6A7D6}"/>
    <pc:docChg chg="custSel modSld">
      <pc:chgData name="瑛莉菜 羽田" userId="64c7e7a027abc1d1" providerId="LiveId" clId="{9DC6EFF3-E41B-4E1F-BE1E-3821ACA6A7D6}" dt="2024-09-27T05:25:17.435" v="65" actId="14100"/>
      <pc:docMkLst>
        <pc:docMk/>
      </pc:docMkLst>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docChg>
  </pc:docChgLst>
  <pc:docChgLst>
    <pc:chgData name="瑛莉菜 羽田" userId="64c7e7a027abc1d1" providerId="LiveId" clId="{F90A0EE1-5F7A-4FE0-AD87-9977D325CE0F}"/>
    <pc:docChg chg="custSel modSld">
      <pc:chgData name="瑛莉菜 羽田" userId="64c7e7a027abc1d1" providerId="LiveId" clId="{F90A0EE1-5F7A-4FE0-AD87-9977D325CE0F}" dt="2024-09-17T07:57:42.696" v="43" actId="1076"/>
      <pc:docMkLst>
        <pc:docMk/>
      </pc:docMkLst>
    </pc:docChg>
  </pc:docChgLst>
  <pc:docChgLst>
    <pc:chgData name="瑛莉菜 羽田" userId="64c7e7a027abc1d1" providerId="LiveId" clId="{DF90A04B-D590-42EC-9F64-50297582F14B}"/>
    <pc:docChg chg="modSld">
      <pc:chgData name="瑛莉菜 羽田" userId="64c7e7a027abc1d1" providerId="LiveId" clId="{DF90A04B-D590-42EC-9F64-50297582F14B}" dt="2024-09-30T08:29:11.007" v="16" actId="20577"/>
      <pc:docMkLst>
        <pc:docMk/>
      </pc:docMkLst>
    </pc:docChg>
  </pc:docChgLst>
  <pc:docChgLst>
    <pc:chgData name="瑛莉菜 羽田" userId="64c7e7a027abc1d1" providerId="LiveId" clId="{433DAE59-2536-4016-997F-A2DD897A730C}"/>
    <pc:docChg chg="custSel modSld">
      <pc:chgData name="瑛莉菜 羽田" userId="64c7e7a027abc1d1" providerId="LiveId" clId="{433DAE59-2536-4016-997F-A2DD897A730C}" dt="2024-09-17T08:34:06.749" v="52" actId="1076"/>
      <pc:docMkLst>
        <pc:docMk/>
      </pc:docMkLst>
    </pc:docChg>
  </pc:docChgLst>
  <pc:docChgLst>
    <pc:chgData name="瑛莉菜 羽田" userId="64c7e7a027abc1d1" providerId="LiveId" clId="{3331499D-4C77-41EE-AB68-4AF7C5FDBA71}"/>
    <pc:docChg chg="custSel modSld">
      <pc:chgData name="瑛莉菜 羽田" userId="64c7e7a027abc1d1" providerId="LiveId" clId="{3331499D-4C77-41EE-AB68-4AF7C5FDBA71}" dt="2024-09-17T06:46:56.428" v="35" actId="1076"/>
      <pc:docMkLst>
        <pc:docMk/>
      </pc:docMkLst>
    </pc:docChg>
  </pc:docChgLst>
  <pc:docChgLst>
    <pc:chgData name="瑛莉菜 羽田" userId="64c7e7a027abc1d1" providerId="LiveId" clId="{7D6DE313-14AC-4D07-A21A-F2577E35A4D4}"/>
    <pc:docChg chg="custSel modSld">
      <pc:chgData name="瑛莉菜 羽田" userId="64c7e7a027abc1d1" providerId="LiveId" clId="{7D6DE313-14AC-4D07-A21A-F2577E35A4D4}" dt="2024-09-30T04:44:35.158" v="24" actId="1076"/>
      <pc:docMkLst>
        <pc:docMk/>
      </pc:docMkLst>
    </pc:docChg>
  </pc:docChgLst>
  <pc:docChgLst>
    <pc:chgData name="瑛莉菜 羽田" userId="64c7e7a027abc1d1" providerId="LiveId" clId="{50ADD3A1-9E61-4515-A3B1-5EACEB252CD4}"/>
    <pc:docChg chg="custSel modSld">
      <pc:chgData name="瑛莉菜 羽田" userId="64c7e7a027abc1d1" providerId="LiveId" clId="{50ADD3A1-9E61-4515-A3B1-5EACEB252CD4}" dt="2024-09-30T08:21:45.469" v="95" actId="20577"/>
      <pc:docMkLst>
        <pc:docMk/>
      </pc:docMkLst>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docChg>
  </pc:docChgLst>
  <pc:docChgLst>
    <pc:chgData name="瑛莉菜 羽田" userId="64c7e7a027abc1d1" providerId="LiveId" clId="{F6872C3C-A1A0-4EC5-9919-3905AA749F1F}"/>
    <pc:docChg chg="custSel modSld">
      <pc:chgData name="瑛莉菜 羽田" userId="64c7e7a027abc1d1" providerId="LiveId" clId="{F6872C3C-A1A0-4EC5-9919-3905AA749F1F}" dt="2024-09-30T08:28:31.553" v="81"/>
      <pc:docMkLst>
        <pc:docMk/>
      </pc:docMkLst>
    </pc:docChg>
  </pc:docChgLst>
  <pc:docChgLst>
    <pc:chgData name="瑛莉菜 羽田" userId="64c7e7a027abc1d1" providerId="LiveId" clId="{55478431-91E2-4E8E-9519-8AFEE29E3938}"/>
    <pc:docChg chg="custSel modSld">
      <pc:chgData name="瑛莉菜 羽田" userId="64c7e7a027abc1d1" providerId="LiveId" clId="{55478431-91E2-4E8E-9519-8AFEE29E3938}" dt="2024-09-30T08:42:46.637" v="203"/>
      <pc:docMkLst>
        <pc:docMk/>
      </pc:docMkLst>
    </pc:docChg>
  </pc:docChgLst>
  <pc:docChgLst>
    <pc:chgData name="瑛莉菜 羽田" userId="64c7e7a027abc1d1" providerId="LiveId" clId="{4A3638EE-6717-478D-A069-5D081D289573}"/>
    <pc:docChg chg="custSel modSld">
      <pc:chgData name="瑛莉菜 羽田" userId="64c7e7a027abc1d1" providerId="LiveId" clId="{4A3638EE-6717-478D-A069-5D081D289573}" dt="2024-09-17T07:43:45.736" v="68" actId="1076"/>
      <pc:docMkLst>
        <pc:docMk/>
      </pc:docMkLst>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docChg>
  </pc:docChgLst>
  <pc:docChgLst>
    <pc:chgData name="瑛莉菜 羽田" userId="64c7e7a027abc1d1" providerId="LiveId" clId="{0FE72B6C-8E86-4B5A-9767-683FE22F027D}"/>
    <pc:docChg chg="custSel modSld">
      <pc:chgData name="瑛莉菜 羽田" userId="64c7e7a027abc1d1" providerId="LiveId" clId="{0FE72B6C-8E86-4B5A-9767-683FE22F027D}" dt="2024-10-01T04:18:03.745" v="49" actId="1076"/>
      <pc:docMkLst>
        <pc:docMk/>
      </pc:docMkLst>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docChg>
  </pc:docChgLst>
  <pc:docChgLst>
    <pc:chgData name="瑛莉菜 羽田" userId="64c7e7a027abc1d1" providerId="LiveId" clId="{140D5755-3A75-48A3-9B14-BD98E800F7F3}"/>
    <pc:docChg chg="undo redo custSel modSld">
      <pc:chgData name="瑛莉菜 羽田" userId="64c7e7a027abc1d1" providerId="LiveId" clId="{140D5755-3A75-48A3-9B14-BD98E800F7F3}" dt="2024-09-17T04:19:35.599" v="56" actId="1076"/>
      <pc:docMkLst>
        <pc:docMk/>
      </pc:docMkLst>
    </pc:docChg>
  </pc:docChgLst>
  <pc:docChgLst>
    <pc:chgData name="瑛莉菜 羽田" userId="64c7e7a027abc1d1" providerId="LiveId" clId="{B29ABEAF-2714-49DB-8567-B785820A6257}"/>
    <pc:docChg chg="custSel modSld">
      <pc:chgData name="瑛莉菜 羽田" userId="64c7e7a027abc1d1" providerId="LiveId" clId="{B29ABEAF-2714-49DB-8567-B785820A6257}" dt="2024-10-01T03:42:24.324" v="51" actId="20577"/>
      <pc:docMkLst>
        <pc:docMk/>
      </pc:docMkLst>
    </pc:docChg>
  </pc:docChgLst>
  <pc:docChgLst>
    <pc:chgData name="瑛莉菜 羽田" userId="64c7e7a027abc1d1" providerId="LiveId" clId="{FAFB5B01-E2FD-48AE-9F19-3C592817D4A3}"/>
    <pc:docChg chg="custSel modSld">
      <pc:chgData name="瑛莉菜 羽田" userId="64c7e7a027abc1d1" providerId="LiveId" clId="{FAFB5B01-E2FD-48AE-9F19-3C592817D4A3}" dt="2024-09-17T08:12:14.787" v="101" actId="1076"/>
      <pc:docMkLst>
        <pc:docMk/>
      </pc:docMkLst>
    </pc:docChg>
  </pc:docChgLst>
  <pc:docChgLst>
    <pc:chgData name="瑛莉菜 羽田" userId="64c7e7a027abc1d1" providerId="LiveId" clId="{2BCB20D8-A613-45D8-A406-3CCD3A6439C6}"/>
    <pc:docChg chg="undo custSel modSld">
      <pc:chgData name="瑛莉菜 羽田" userId="64c7e7a027abc1d1" providerId="LiveId" clId="{2BCB20D8-A613-45D8-A406-3CCD3A6439C6}" dt="2024-09-17T07:29:13.888" v="52" actId="1076"/>
      <pc:docMkLst>
        <pc:docMk/>
      </pc:docMkLst>
    </pc:docChg>
  </pc:docChgLst>
  <pc:docChgLst>
    <pc:chgData name="瑛莉菜 羽田" userId="64c7e7a027abc1d1" providerId="LiveId" clId="{FEB8B48E-9CED-4844-9238-77F40A7F16BE}"/>
    <pc:docChg chg="custSel modSld">
      <pc:chgData name="瑛莉菜 羽田" userId="64c7e7a027abc1d1" providerId="LiveId" clId="{FEB8B48E-9CED-4844-9238-77F40A7F16BE}" dt="2024-09-17T07:53:28.787" v="58" actId="1076"/>
      <pc:docMkLst>
        <pc:docMk/>
      </pc:docMkLst>
    </pc:docChg>
  </pc:docChgLst>
  <pc:docChgLst>
    <pc:chgData name="瑛莉菜 羽田" userId="64c7e7a027abc1d1" providerId="LiveId" clId="{3D5E7267-A200-4359-9909-85B169486327}"/>
    <pc:docChg chg="custSel modSld">
      <pc:chgData name="瑛莉菜 羽田" userId="64c7e7a027abc1d1" providerId="LiveId" clId="{3D5E7267-A200-4359-9909-85B169486327}" dt="2024-09-17T05:37:52.635" v="54" actId="1076"/>
      <pc:docMkLst>
        <pc:docMk/>
      </pc:docMkLst>
    </pc:docChg>
  </pc:docChgLst>
  <pc:docChgLst>
    <pc:chgData name="瑛莉菜 羽田" userId="64c7e7a027abc1d1" providerId="LiveId" clId="{2E0C8E11-D2C7-468A-88D0-E5AD804A5F12}"/>
    <pc:docChg chg="custSel modSld">
      <pc:chgData name="瑛莉菜 羽田" userId="64c7e7a027abc1d1" providerId="LiveId" clId="{2E0C8E11-D2C7-468A-88D0-E5AD804A5F12}" dt="2024-09-30T07:28:53.872" v="68" actId="1076"/>
      <pc:docMkLst>
        <pc:docMk/>
      </pc:docMkLst>
    </pc:docChg>
  </pc:docChgLst>
  <pc:docChgLst>
    <pc:chgData name="瑛莉菜 羽田" userId="64c7e7a027abc1d1" providerId="LiveId" clId="{70E06A4D-027F-4882-AA9F-852897CC62EF}"/>
    <pc:docChg chg="custSel modSld">
      <pc:chgData name="瑛莉菜 羽田" userId="64c7e7a027abc1d1" providerId="LiveId" clId="{70E06A4D-027F-4882-AA9F-852897CC62EF}" dt="2024-09-17T04:27:26.838" v="58" actId="1076"/>
      <pc:docMkLst>
        <pc:docMk/>
      </pc:docMkLst>
    </pc:docChg>
  </pc:docChgLst>
  <pc:docChgLst>
    <pc:chgData name="瑛莉菜 羽田" userId="64c7e7a027abc1d1" providerId="LiveId" clId="{3EC2139D-CE80-4FDD-80CE-92ADBEBB88C5}"/>
    <pc:docChg chg="custSel modSld">
      <pc:chgData name="瑛莉菜 羽田" userId="64c7e7a027abc1d1" providerId="LiveId" clId="{3EC2139D-CE80-4FDD-80CE-92ADBEBB88C5}" dt="2024-09-30T07:25:37.210" v="45" actId="1076"/>
      <pc:docMkLst>
        <pc:docMk/>
      </pc:docMkLst>
    </pc:docChg>
  </pc:docChgLst>
  <pc:docChgLst>
    <pc:chgData name="瑛莉菜 羽田" userId="64c7e7a027abc1d1" providerId="LiveId" clId="{B825F3D7-E19D-4A13-A586-8816AC3211F7}"/>
    <pc:docChg chg="undo custSel modSld">
      <pc:chgData name="瑛莉菜 羽田" userId="64c7e7a027abc1d1" providerId="LiveId" clId="{B825F3D7-E19D-4A13-A586-8816AC3211F7}" dt="2024-09-17T07:39:25.158" v="80" actId="1076"/>
      <pc:docMkLst>
        <pc:docMk/>
      </pc:docMkLst>
    </pc:docChg>
  </pc:docChgLst>
  <pc:docChgLst>
    <pc:chgData name="瑛莉菜 羽田" userId="64c7e7a027abc1d1" providerId="LiveId" clId="{3F46F59C-4252-474D-BF7D-0BA2D3747347}"/>
    <pc:docChg chg="custSel modSld">
      <pc:chgData name="瑛莉菜 羽田" userId="64c7e7a027abc1d1" providerId="LiveId" clId="{3F46F59C-4252-474D-BF7D-0BA2D3747347}" dt="2024-09-17T05:56:16.017" v="69" actId="1076"/>
      <pc:docMkLst>
        <pc:docMk/>
      </pc:docMkLst>
    </pc:docChg>
  </pc:docChgLst>
  <pc:docChgLst>
    <pc:chgData name="瑛莉菜 羽田" userId="64c7e7a027abc1d1" providerId="LiveId" clId="{0E6B5A77-CBA4-41AD-8DFB-21ECC5DD41A4}"/>
    <pc:docChg chg="custSel modSld">
      <pc:chgData name="瑛莉菜 羽田" userId="64c7e7a027abc1d1" providerId="LiveId" clId="{0E6B5A77-CBA4-41AD-8DFB-21ECC5DD41A4}" dt="2024-09-30T08:53:20.081" v="59" actId="1076"/>
      <pc:docMkLst>
        <pc:docMk/>
      </pc:docMkLst>
      <pc:sldChg chg="addSp delSp modSp mod">
        <pc:chgData name="瑛莉菜 羽田" userId="64c7e7a027abc1d1" providerId="LiveId" clId="{0E6B5A77-CBA4-41AD-8DFB-21ECC5DD41A4}" dt="2024-09-30T08:53:20.081" v="59" actId="1076"/>
        <pc:sldMkLst>
          <pc:docMk/>
          <pc:sldMk cId="4010063240" sldId="375"/>
        </pc:sldMkLst>
        <pc:spChg chg="mod">
          <ac:chgData name="瑛莉菜 羽田" userId="64c7e7a027abc1d1" providerId="LiveId" clId="{0E6B5A77-CBA4-41AD-8DFB-21ECC5DD41A4}" dt="2024-09-30T08:52:44.676" v="49"/>
          <ac:spMkLst>
            <pc:docMk/>
            <pc:sldMk cId="4010063240" sldId="375"/>
            <ac:spMk id="2" creationId="{9C6C646A-4932-0ED0-0A88-228322997931}"/>
          </ac:spMkLst>
        </pc:spChg>
        <pc:spChg chg="mod">
          <ac:chgData name="瑛莉菜 羽田" userId="64c7e7a027abc1d1" providerId="LiveId" clId="{0E6B5A77-CBA4-41AD-8DFB-21ECC5DD41A4}" dt="2024-09-30T08:52:30.072" v="30"/>
          <ac:spMkLst>
            <pc:docMk/>
            <pc:sldMk cId="4010063240" sldId="375"/>
            <ac:spMk id="10" creationId="{C3C3B70E-4FFF-B141-8B18-557D6A287CFD}"/>
          </ac:spMkLst>
        </pc:spChg>
        <pc:spChg chg="mod">
          <ac:chgData name="瑛莉菜 羽田" userId="64c7e7a027abc1d1" providerId="LiveId" clId="{0E6B5A77-CBA4-41AD-8DFB-21ECC5DD41A4}" dt="2024-09-30T08:52:16.181" v="13" actId="20577"/>
          <ac:spMkLst>
            <pc:docMk/>
            <pc:sldMk cId="4010063240" sldId="375"/>
            <ac:spMk id="23" creationId="{00000000-0000-0000-0000-000000000000}"/>
          </ac:spMkLst>
        </pc:spChg>
        <pc:spChg chg="mod">
          <ac:chgData name="瑛莉菜 羽田" userId="64c7e7a027abc1d1" providerId="LiveId" clId="{0E6B5A77-CBA4-41AD-8DFB-21ECC5DD41A4}" dt="2024-09-30T08:52:22.239" v="23"/>
          <ac:spMkLst>
            <pc:docMk/>
            <pc:sldMk cId="4010063240" sldId="375"/>
            <ac:spMk id="65" creationId="{00000000-0000-0000-0000-000000000000}"/>
          </ac:spMkLst>
        </pc:spChg>
        <pc:picChg chg="add mod">
          <ac:chgData name="瑛莉菜 羽田" userId="64c7e7a027abc1d1" providerId="LiveId" clId="{0E6B5A77-CBA4-41AD-8DFB-21ECC5DD41A4}" dt="2024-09-30T08:53:06.648" v="56" actId="1076"/>
          <ac:picMkLst>
            <pc:docMk/>
            <pc:sldMk cId="4010063240" sldId="375"/>
            <ac:picMk id="5" creationId="{C1FE509D-C4E6-7460-EE7B-D783763ADA1A}"/>
          </ac:picMkLst>
        </pc:picChg>
        <pc:picChg chg="del">
          <ac:chgData name="瑛莉菜 羽田" userId="64c7e7a027abc1d1" providerId="LiveId" clId="{0E6B5A77-CBA4-41AD-8DFB-21ECC5DD41A4}" dt="2024-09-30T08:52:55.594" v="50" actId="478"/>
          <ac:picMkLst>
            <pc:docMk/>
            <pc:sldMk cId="4010063240" sldId="375"/>
            <ac:picMk id="6" creationId="{15CE88D8-3E25-22F0-B5C8-796BD834D11A}"/>
          </ac:picMkLst>
        </pc:picChg>
        <pc:picChg chg="del">
          <ac:chgData name="瑛莉菜 羽田" userId="64c7e7a027abc1d1" providerId="LiveId" clId="{0E6B5A77-CBA4-41AD-8DFB-21ECC5DD41A4}" dt="2024-09-30T08:52:56" v="51" actId="478"/>
          <ac:picMkLst>
            <pc:docMk/>
            <pc:sldMk cId="4010063240" sldId="375"/>
            <ac:picMk id="8" creationId="{64208E50-EAAD-C7EE-95D4-8F5A36F9B4F0}"/>
          </ac:picMkLst>
        </pc:picChg>
        <pc:picChg chg="add mod">
          <ac:chgData name="瑛莉菜 羽田" userId="64c7e7a027abc1d1" providerId="LiveId" clId="{0E6B5A77-CBA4-41AD-8DFB-21ECC5DD41A4}" dt="2024-09-30T08:53:20.081" v="59" actId="1076"/>
          <ac:picMkLst>
            <pc:docMk/>
            <pc:sldMk cId="4010063240" sldId="375"/>
            <ac:picMk id="9" creationId="{8E9BBDB0-0A7F-215D-67DA-A6569AFE8A42}"/>
          </ac:picMkLst>
        </pc:picChg>
      </pc:sldChg>
    </pc:docChg>
  </pc:docChgLst>
  <pc:docChgLst>
    <pc:chgData name="瑛莉菜 羽田" userId="64c7e7a027abc1d1" providerId="LiveId" clId="{8A24C8DE-5559-4A00-BDCF-1496F95D1DD2}"/>
    <pc:docChg chg="custSel modSld">
      <pc:chgData name="瑛莉菜 羽田" userId="64c7e7a027abc1d1" providerId="LiveId" clId="{8A24C8DE-5559-4A00-BDCF-1496F95D1DD2}" dt="2024-10-01T02:51:27.315" v="49" actId="1076"/>
      <pc:docMkLst>
        <pc:docMk/>
      </pc:docMkLst>
      <pc:sldChg chg="addSp delSp modSp mod">
        <pc:chgData name="瑛莉菜 羽田" userId="64c7e7a027abc1d1" providerId="LiveId" clId="{8A24C8DE-5559-4A00-BDCF-1496F95D1DD2}" dt="2024-10-01T02:51:27.315" v="49" actId="1076"/>
        <pc:sldMkLst>
          <pc:docMk/>
          <pc:sldMk cId="4010063240" sldId="375"/>
        </pc:sldMkLst>
        <pc:spChg chg="mod">
          <ac:chgData name="瑛莉菜 羽田" userId="64c7e7a027abc1d1" providerId="LiveId" clId="{8A24C8DE-5559-4A00-BDCF-1496F95D1DD2}" dt="2024-10-01T02:49:40.939" v="21"/>
          <ac:spMkLst>
            <pc:docMk/>
            <pc:sldMk cId="4010063240" sldId="375"/>
            <ac:spMk id="2" creationId="{9C6C646A-4932-0ED0-0A88-228322997931}"/>
          </ac:spMkLst>
        </pc:spChg>
        <pc:spChg chg="mod">
          <ac:chgData name="瑛莉菜 羽田" userId="64c7e7a027abc1d1" providerId="LiveId" clId="{8A24C8DE-5559-4A00-BDCF-1496F95D1DD2}" dt="2024-10-01T02:50:04.759" v="26" actId="1076"/>
          <ac:spMkLst>
            <pc:docMk/>
            <pc:sldMk cId="4010063240" sldId="375"/>
            <ac:spMk id="14" creationId="{4C1CE79F-7A8C-E943-C2CD-9B9D895545B4}"/>
          </ac:spMkLst>
        </pc:spChg>
        <pc:spChg chg="mod">
          <ac:chgData name="瑛莉菜 羽田" userId="64c7e7a027abc1d1" providerId="LiveId" clId="{8A24C8DE-5559-4A00-BDCF-1496F95D1DD2}" dt="2024-10-01T02:49:18.394" v="0"/>
          <ac:spMkLst>
            <pc:docMk/>
            <pc:sldMk cId="4010063240" sldId="375"/>
            <ac:spMk id="23" creationId="{00000000-0000-0000-0000-000000000000}"/>
          </ac:spMkLst>
        </pc:spChg>
        <pc:spChg chg="mod">
          <ac:chgData name="瑛莉菜 羽田" userId="64c7e7a027abc1d1" providerId="LiveId" clId="{8A24C8DE-5559-4A00-BDCF-1496F95D1DD2}" dt="2024-10-01T02:49:26.710" v="20"/>
          <ac:spMkLst>
            <pc:docMk/>
            <pc:sldMk cId="4010063240" sldId="375"/>
            <ac:spMk id="65" creationId="{00000000-0000-0000-0000-000000000000}"/>
          </ac:spMkLst>
        </pc:spChg>
        <pc:picChg chg="add mod">
          <ac:chgData name="瑛莉菜 羽田" userId="64c7e7a027abc1d1" providerId="LiveId" clId="{8A24C8DE-5559-4A00-BDCF-1496F95D1DD2}" dt="2024-10-01T02:50:22.397" v="35" actId="1076"/>
          <ac:picMkLst>
            <pc:docMk/>
            <pc:sldMk cId="4010063240" sldId="375"/>
            <ac:picMk id="5" creationId="{B99AFA8A-B83C-2ABF-60B1-A3363B3ABBE5}"/>
          </ac:picMkLst>
        </pc:picChg>
        <pc:picChg chg="del">
          <ac:chgData name="瑛莉菜 羽田" userId="64c7e7a027abc1d1" providerId="LiveId" clId="{8A24C8DE-5559-4A00-BDCF-1496F95D1DD2}" dt="2024-10-01T02:50:06.483" v="27" actId="478"/>
          <ac:picMkLst>
            <pc:docMk/>
            <pc:sldMk cId="4010063240" sldId="375"/>
            <ac:picMk id="6" creationId="{324D8988-7A70-E81F-C819-F379767ECB07}"/>
          </ac:picMkLst>
        </pc:picChg>
        <pc:picChg chg="del">
          <ac:chgData name="瑛莉菜 羽田" userId="64c7e7a027abc1d1" providerId="LiveId" clId="{8A24C8DE-5559-4A00-BDCF-1496F95D1DD2}" dt="2024-10-01T02:50:07.129" v="28" actId="478"/>
          <ac:picMkLst>
            <pc:docMk/>
            <pc:sldMk cId="4010063240" sldId="375"/>
            <ac:picMk id="8" creationId="{8DE22D94-E628-0237-0E7C-322013AA81B2}"/>
          </ac:picMkLst>
        </pc:picChg>
        <pc:picChg chg="add mod">
          <ac:chgData name="瑛莉菜 羽田" userId="64c7e7a027abc1d1" providerId="LiveId" clId="{8A24C8DE-5559-4A00-BDCF-1496F95D1DD2}" dt="2024-10-01T02:50:48.825" v="41" actId="1076"/>
          <ac:picMkLst>
            <pc:docMk/>
            <pc:sldMk cId="4010063240" sldId="375"/>
            <ac:picMk id="9" creationId="{82F49A00-9982-D910-CB1E-070601D119E5}"/>
          </ac:picMkLst>
        </pc:picChg>
        <pc:picChg chg="add mod">
          <ac:chgData name="瑛莉菜 羽田" userId="64c7e7a027abc1d1" providerId="LiveId" clId="{8A24C8DE-5559-4A00-BDCF-1496F95D1DD2}" dt="2024-10-01T02:51:11.700" v="44" actId="1076"/>
          <ac:picMkLst>
            <pc:docMk/>
            <pc:sldMk cId="4010063240" sldId="375"/>
            <ac:picMk id="54" creationId="{2D090000-32B6-8849-E579-67D2B555FDAB}"/>
          </ac:picMkLst>
        </pc:picChg>
        <pc:picChg chg="del">
          <ac:chgData name="瑛莉菜 羽田" userId="64c7e7a027abc1d1" providerId="LiveId" clId="{8A24C8DE-5559-4A00-BDCF-1496F95D1DD2}" dt="2024-10-01T02:50:07.538" v="29" actId="478"/>
          <ac:picMkLst>
            <pc:docMk/>
            <pc:sldMk cId="4010063240" sldId="375"/>
            <ac:picMk id="55" creationId="{CFCED17D-F741-93BF-9AB2-1074009C38A5}"/>
          </ac:picMkLst>
        </pc:picChg>
        <pc:picChg chg="add mod">
          <ac:chgData name="瑛莉菜 羽田" userId="64c7e7a027abc1d1" providerId="LiveId" clId="{8A24C8DE-5559-4A00-BDCF-1496F95D1DD2}" dt="2024-10-01T02:51:27.315" v="49" actId="1076"/>
          <ac:picMkLst>
            <pc:docMk/>
            <pc:sldMk cId="4010063240" sldId="375"/>
            <ac:picMk id="57" creationId="{D1B6ED8C-63AF-252B-C4A5-A1792DD586B1}"/>
          </ac:picMkLst>
        </pc:picChg>
        <pc:picChg chg="del">
          <ac:chgData name="瑛莉菜 羽田" userId="64c7e7a027abc1d1" providerId="LiveId" clId="{8A24C8DE-5559-4A00-BDCF-1496F95D1DD2}" dt="2024-10-01T02:50:07.870" v="30" actId="478"/>
          <ac:picMkLst>
            <pc:docMk/>
            <pc:sldMk cId="4010063240" sldId="375"/>
            <ac:picMk id="58" creationId="{50FA3700-F597-8141-101D-6B698FB878CE}"/>
          </ac:picMkLst>
        </pc:picChg>
      </pc:sldChg>
    </pc:docChg>
  </pc:docChgLst>
  <pc:docChgLst>
    <pc:chgData name="瑛莉菜 羽田" userId="64c7e7a027abc1d1" providerId="LiveId" clId="{CB8E2C4F-2B9B-4A30-9EAB-F938084184EA}"/>
    <pc:docChg chg="custSel modSld">
      <pc:chgData name="瑛莉菜 羽田" userId="64c7e7a027abc1d1" providerId="LiveId" clId="{CB8E2C4F-2B9B-4A30-9EAB-F938084184EA}" dt="2024-09-27T05:29:41.715" v="42" actId="1076"/>
      <pc:docMkLst>
        <pc:docMk/>
      </pc:docMkLst>
    </pc:docChg>
  </pc:docChgLst>
  <pc:docChgLst>
    <pc:chgData name="瑛莉菜 羽田" userId="64c7e7a027abc1d1" providerId="LiveId" clId="{AE268D14-5CA6-441E-A72E-2DD7B7A51996}"/>
    <pc:docChg chg="custSel modSld">
      <pc:chgData name="瑛莉菜 羽田" userId="64c7e7a027abc1d1" providerId="LiveId" clId="{AE268D14-5CA6-441E-A72E-2DD7B7A51996}" dt="2024-09-30T07:20:55.687" v="78" actId="20577"/>
      <pc:docMkLst>
        <pc:docMk/>
      </pc:docMkLst>
    </pc:docChg>
  </pc:docChgLst>
  <pc:docChgLst>
    <pc:chgData name="瑛莉菜 羽田" userId="64c7e7a027abc1d1" providerId="LiveId" clId="{F9640FA9-6B1B-4D9F-9C9B-B7D4A0F594BF}"/>
    <pc:docChg chg="custSel modSld">
      <pc:chgData name="瑛莉菜 羽田" userId="64c7e7a027abc1d1" providerId="LiveId" clId="{F9640FA9-6B1B-4D9F-9C9B-B7D4A0F594BF}" dt="2024-09-30T04:42:27.837" v="31" actId="1076"/>
      <pc:docMkLst>
        <pc:docMk/>
      </pc:docMkLst>
    </pc:docChg>
  </pc:docChgLst>
  <pc:docChgLst>
    <pc:chgData name="瑛莉菜 羽田" userId="64c7e7a027abc1d1" providerId="LiveId" clId="{ACB9AC37-1F0B-4AB7-8D47-8709BED0059D}"/>
    <pc:docChg chg="custSel modSld">
      <pc:chgData name="瑛莉菜 羽田" userId="64c7e7a027abc1d1" providerId="LiveId" clId="{ACB9AC37-1F0B-4AB7-8D47-8709BED0059D}" dt="2024-09-30T08:51:34.924" v="78" actId="1076"/>
      <pc:docMkLst>
        <pc:docMk/>
      </pc:docMkLst>
    </pc:docChg>
  </pc:docChgLst>
  <pc:docChgLst>
    <pc:chgData name="瑛莉菜 羽田" userId="64c7e7a027abc1d1" providerId="LiveId" clId="{16A831A9-B19E-4B2D-BB61-3A83A20DC81B}"/>
    <pc:docChg chg="custSel modSld">
      <pc:chgData name="瑛莉菜 羽田" userId="64c7e7a027abc1d1" providerId="LiveId" clId="{16A831A9-B19E-4B2D-BB61-3A83A20DC81B}" dt="2024-09-30T07:46:49.186" v="73" actId="1076"/>
      <pc:docMkLst>
        <pc:docMk/>
      </pc:docMkLst>
    </pc:docChg>
  </pc:docChgLst>
  <pc:docChgLst>
    <pc:chgData name="瑛莉菜 羽田" userId="64c7e7a027abc1d1" providerId="LiveId" clId="{CC870311-2F5B-4870-8096-AEA11CA5459A}"/>
    <pc:docChg chg="custSel modSld">
      <pc:chgData name="瑛莉菜 羽田" userId="64c7e7a027abc1d1" providerId="LiveId" clId="{CC870311-2F5B-4870-8096-AEA11CA5459A}" dt="2024-09-30T01:56:11.268" v="123" actId="1076"/>
      <pc:docMkLst>
        <pc:docMk/>
      </pc:docMkLst>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docChg>
  </pc:docChgLst>
  <pc:docChgLst>
    <pc:chgData name="瑛莉菜 羽田" userId="64c7e7a027abc1d1" providerId="LiveId" clId="{1D3F7C8F-F7F4-4B7B-9562-A1B8E759E6A0}"/>
    <pc:docChg chg="custSel modSld">
      <pc:chgData name="瑛莉菜 羽田" userId="64c7e7a027abc1d1" providerId="LiveId" clId="{1D3F7C8F-F7F4-4B7B-9562-A1B8E759E6A0}" dt="2024-10-01T04:10:52.741" v="95" actId="20577"/>
      <pc:docMkLst>
        <pc:docMk/>
      </pc:docMkLst>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docChg>
  </pc:docChgLst>
  <pc:docChgLst>
    <pc:chgData name="瑛莉菜 羽田" userId="64c7e7a027abc1d1" providerId="LiveId" clId="{7DAE2732-E4DA-40DF-9F80-6359B5F28923}"/>
    <pc:docChg chg="custSel modSld">
      <pc:chgData name="瑛莉菜 羽田" userId="64c7e7a027abc1d1" providerId="LiveId" clId="{7DAE2732-E4DA-40DF-9F80-6359B5F28923}" dt="2024-09-30T04:23:12.217" v="44" actId="1076"/>
      <pc:docMkLst>
        <pc:docMk/>
      </pc:docMkLst>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docChg>
  </pc:docChgLst>
  <pc:docChgLst>
    <pc:chgData name="瑛莉菜 羽田" userId="64c7e7a027abc1d1" providerId="LiveId" clId="{B6208FD8-0C8F-4D37-94AE-D798CA103A66}"/>
    <pc:docChg chg="custSel modSld">
      <pc:chgData name="瑛莉菜 羽田" userId="64c7e7a027abc1d1" providerId="LiveId" clId="{B6208FD8-0C8F-4D37-94AE-D798CA103A66}" dt="2024-09-27T00:37:52.433" v="63" actId="1076"/>
      <pc:docMkLst>
        <pc:docMk/>
      </pc:docMkLst>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docChg>
  </pc:docChgLst>
  <pc:docChgLst>
    <pc:chgData name="瑛莉菜 羽田" userId="64c7e7a027abc1d1" providerId="LiveId" clId="{ACD67433-912E-4726-B101-582528DEA215}"/>
    <pc:docChg chg="custSel modSld">
      <pc:chgData name="瑛莉菜 羽田" userId="64c7e7a027abc1d1" providerId="LiveId" clId="{ACD67433-912E-4726-B101-582528DEA215}" dt="2024-09-17T05:52:21.236" v="38" actId="1076"/>
      <pc:docMkLst>
        <pc:docMk/>
      </pc:docMkLst>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docChg>
  </pc:docChgLst>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docChg>
  </pc:docChgLst>
  <pc:docChgLst>
    <pc:chgData name="瑛莉菜 羽田" userId="64c7e7a027abc1d1" providerId="LiveId" clId="{6618900A-CDDD-4DC9-A7CB-17BBE1F76EF7}"/>
    <pc:docChg chg="custSel modSld">
      <pc:chgData name="瑛莉菜 羽田" userId="64c7e7a027abc1d1" providerId="LiveId" clId="{6618900A-CDDD-4DC9-A7CB-17BBE1F76EF7}" dt="2024-09-30T06:33:53.188" v="89" actId="1076"/>
      <pc:docMkLst>
        <pc:docMk/>
      </pc:docMkLst>
    </pc:docChg>
  </pc:docChgLst>
  <pc:docChgLst>
    <pc:chgData name="瑛莉菜 羽田" userId="64c7e7a027abc1d1" providerId="LiveId" clId="{9B47E49C-BFDB-4959-BF06-51C43E57A711}"/>
    <pc:docChg chg="custSel modSld">
      <pc:chgData name="瑛莉菜 羽田" userId="64c7e7a027abc1d1" providerId="LiveId" clId="{9B47E49C-BFDB-4959-BF06-51C43E57A711}" dt="2024-09-30T06:42:06.872" v="38" actId="20577"/>
      <pc:docMkLst>
        <pc:docMk/>
      </pc:docMkLst>
    </pc:docChg>
  </pc:docChgLst>
  <pc:docChgLst>
    <pc:chgData name="瑛莉菜 羽田" userId="64c7e7a027abc1d1" providerId="LiveId" clId="{54E85872-48D2-46F6-A56C-A7ACD040FD6B}"/>
    <pc:docChg chg="custSel modSld">
      <pc:chgData name="瑛莉菜 羽田" userId="64c7e7a027abc1d1" providerId="LiveId" clId="{54E85872-48D2-46F6-A56C-A7ACD040FD6B}" dt="2024-09-30T03:28:06.042" v="102" actId="1076"/>
      <pc:docMkLst>
        <pc:docMk/>
      </pc:docMkLst>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docChg>
  </pc:docChgLst>
  <pc:docChgLst>
    <pc:chgData name="瑛莉菜 羽田" userId="64c7e7a027abc1d1" providerId="LiveId" clId="{AE048A0D-56B9-4D95-B1AA-96FBC785CCB2}"/>
    <pc:docChg chg="custSel modSld">
      <pc:chgData name="瑛莉菜 羽田" userId="64c7e7a027abc1d1" providerId="LiveId" clId="{AE048A0D-56B9-4D95-B1AA-96FBC785CCB2}" dt="2024-09-27T05:37:17.334" v="74" actId="1076"/>
      <pc:docMkLst>
        <pc:docMk/>
      </pc:docMkLst>
    </pc:docChg>
  </pc:docChgLst>
  <pc:docChgLst>
    <pc:chgData name="瑛莉菜 羽田" userId="64c7e7a027abc1d1" providerId="LiveId" clId="{DC3FAFCE-B613-4A57-A5C5-9DF72FE4E0CB}"/>
    <pc:docChg chg="custSel modSld">
      <pc:chgData name="瑛莉菜 羽田" userId="64c7e7a027abc1d1" providerId="LiveId" clId="{DC3FAFCE-B613-4A57-A5C5-9DF72FE4E0CB}" dt="2024-09-30T01:07:31.088" v="61" actId="1076"/>
      <pc:docMkLst>
        <pc:docMk/>
      </pc:docMkLst>
    </pc:docChg>
  </pc:docChgLst>
  <pc:docChgLst>
    <pc:chgData name="瑛莉菜 羽田" userId="64c7e7a027abc1d1" providerId="LiveId" clId="{3F1AF608-B3D3-437B-8C62-F6332F90222C}"/>
    <pc:docChg chg="custSel modSld">
      <pc:chgData name="瑛莉菜 羽田" userId="64c7e7a027abc1d1" providerId="LiveId" clId="{3F1AF608-B3D3-437B-8C62-F6332F90222C}" dt="2024-09-17T08:05:20.384" v="28" actId="1076"/>
      <pc:docMkLst>
        <pc:docMk/>
      </pc:docMkLst>
    </pc:docChg>
  </pc:docChgLst>
  <pc:docChgLst>
    <pc:chgData name="瑛莉菜 羽田" userId="64c7e7a027abc1d1" providerId="LiveId" clId="{F7E8D066-3161-49C1-97F7-BB27256EF6B1}"/>
    <pc:docChg chg="custSel modSld">
      <pc:chgData name="瑛莉菜 羽田" userId="64c7e7a027abc1d1" providerId="LiveId" clId="{F7E8D066-3161-49C1-97F7-BB27256EF6B1}" dt="2024-09-17T05:59:19.913" v="52" actId="1076"/>
      <pc:docMkLst>
        <pc:docMk/>
      </pc:docMkLst>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docChg>
  </pc:docChgLst>
  <pc:docChgLst>
    <pc:chgData name="瑛莉菜 羽田" userId="64c7e7a027abc1d1" providerId="LiveId" clId="{F10590C1-6013-4158-ADEA-EE82828FF409}"/>
    <pc:docChg chg="custSel modSld">
      <pc:chgData name="瑛莉菜 羽田" userId="64c7e7a027abc1d1" providerId="LiveId" clId="{F10590C1-6013-4158-ADEA-EE82828FF409}" dt="2024-09-30T07:00:03.086" v="68"/>
      <pc:docMkLst>
        <pc:docMk/>
      </pc:docMkLst>
      <pc:sldChg chg="addSp delSp modSp mod">
        <pc:chgData name="瑛莉菜 羽田" userId="64c7e7a027abc1d1" providerId="LiveId" clId="{F10590C1-6013-4158-ADEA-EE82828FF409}" dt="2024-09-30T07:00:03.086" v="68"/>
        <pc:sldMkLst>
          <pc:docMk/>
          <pc:sldMk cId="4010063240" sldId="375"/>
        </pc:sldMkLst>
        <pc:spChg chg="mod">
          <ac:chgData name="瑛莉菜 羽田" userId="64c7e7a027abc1d1" providerId="LiveId" clId="{F10590C1-6013-4158-ADEA-EE82828FF409}" dt="2024-09-30T06:57:29.953" v="41" actId="20577"/>
          <ac:spMkLst>
            <pc:docMk/>
            <pc:sldMk cId="4010063240" sldId="375"/>
            <ac:spMk id="2" creationId="{9C6C646A-4932-0ED0-0A88-228322997931}"/>
          </ac:spMkLst>
        </pc:spChg>
        <pc:spChg chg="mod">
          <ac:chgData name="瑛莉菜 羽田" userId="64c7e7a027abc1d1" providerId="LiveId" clId="{F10590C1-6013-4158-ADEA-EE82828FF409}" dt="2024-09-30T06:57:14.037" v="15" actId="20577"/>
          <ac:spMkLst>
            <pc:docMk/>
            <pc:sldMk cId="4010063240" sldId="375"/>
            <ac:spMk id="10" creationId="{C3C3B70E-4FFF-B141-8B18-557D6A287CFD}"/>
          </ac:spMkLst>
        </pc:spChg>
        <pc:spChg chg="mod">
          <ac:chgData name="瑛莉菜 羽田" userId="64c7e7a027abc1d1" providerId="LiveId" clId="{F10590C1-6013-4158-ADEA-EE82828FF409}" dt="2024-09-30T07:00:03.086" v="68"/>
          <ac:spMkLst>
            <pc:docMk/>
            <pc:sldMk cId="4010063240" sldId="375"/>
            <ac:spMk id="14" creationId="{4C1CE79F-7A8C-E943-C2CD-9B9D895545B4}"/>
          </ac:spMkLst>
        </pc:spChg>
        <pc:spChg chg="mod">
          <ac:chgData name="瑛莉菜 羽田" userId="64c7e7a027abc1d1" providerId="LiveId" clId="{F10590C1-6013-4158-ADEA-EE82828FF409}" dt="2024-09-30T06:56:53.131" v="0"/>
          <ac:spMkLst>
            <pc:docMk/>
            <pc:sldMk cId="4010063240" sldId="375"/>
            <ac:spMk id="23" creationId="{00000000-0000-0000-0000-000000000000}"/>
          </ac:spMkLst>
        </pc:spChg>
        <pc:spChg chg="mod">
          <ac:chgData name="瑛莉菜 羽田" userId="64c7e7a027abc1d1" providerId="LiveId" clId="{F10590C1-6013-4158-ADEA-EE82828FF409}" dt="2024-09-30T06:56:58.215" v="1"/>
          <ac:spMkLst>
            <pc:docMk/>
            <pc:sldMk cId="4010063240" sldId="375"/>
            <ac:spMk id="65" creationId="{00000000-0000-0000-0000-000000000000}"/>
          </ac:spMkLst>
        </pc:spChg>
        <pc:spChg chg="mod">
          <ac:chgData name="瑛莉菜 羽田" userId="64c7e7a027abc1d1" providerId="LiveId" clId="{F10590C1-6013-4158-ADEA-EE82828FF409}" dt="2024-09-30T06:57:45.811" v="45"/>
          <ac:spMkLst>
            <pc:docMk/>
            <pc:sldMk cId="4010063240" sldId="375"/>
            <ac:spMk id="69" creationId="{00000000-0000-0000-0000-000000000000}"/>
          </ac:spMkLst>
        </pc:spChg>
        <pc:picChg chg="del">
          <ac:chgData name="瑛莉菜 羽田" userId="64c7e7a027abc1d1" providerId="LiveId" clId="{F10590C1-6013-4158-ADEA-EE82828FF409}" dt="2024-09-30T06:58:01.353" v="46" actId="478"/>
          <ac:picMkLst>
            <pc:docMk/>
            <pc:sldMk cId="4010063240" sldId="375"/>
            <ac:picMk id="5" creationId="{487367DD-B362-E017-A4FF-EFE5CDA476EA}"/>
          </ac:picMkLst>
        </pc:picChg>
        <pc:picChg chg="add mod">
          <ac:chgData name="瑛莉菜 羽田" userId="64c7e7a027abc1d1" providerId="LiveId" clId="{F10590C1-6013-4158-ADEA-EE82828FF409}" dt="2024-09-30T06:58:15.351" v="53" actId="1076"/>
          <ac:picMkLst>
            <pc:docMk/>
            <pc:sldMk cId="4010063240" sldId="375"/>
            <ac:picMk id="6" creationId="{75AC27C2-CA06-E574-6BAA-637C80FB5287}"/>
          </ac:picMkLst>
        </pc:picChg>
        <pc:picChg chg="del">
          <ac:chgData name="瑛莉菜 羽田" userId="64c7e7a027abc1d1" providerId="LiveId" clId="{F10590C1-6013-4158-ADEA-EE82828FF409}" dt="2024-09-30T06:58:01.825" v="47" actId="478"/>
          <ac:picMkLst>
            <pc:docMk/>
            <pc:sldMk cId="4010063240" sldId="375"/>
            <ac:picMk id="8" creationId="{50FB56FF-29BD-414F-9200-36972D9949C1}"/>
          </ac:picMkLst>
        </pc:picChg>
        <pc:picChg chg="add mod">
          <ac:chgData name="瑛莉菜 羽田" userId="64c7e7a027abc1d1" providerId="LiveId" clId="{F10590C1-6013-4158-ADEA-EE82828FF409}" dt="2024-09-30T06:59:21.700" v="56" actId="1076"/>
          <ac:picMkLst>
            <pc:docMk/>
            <pc:sldMk cId="4010063240" sldId="375"/>
            <ac:picMk id="9" creationId="{FBCA5F48-21EB-0924-68D3-B637383C8FB3}"/>
          </ac:picMkLst>
        </pc:picChg>
      </pc:sldChg>
    </pc:docChg>
  </pc:docChgLst>
  <pc:docChgLst>
    <pc:chgData name="瑛莉菜 羽田" userId="64c7e7a027abc1d1" providerId="LiveId" clId="{361E4713-CE5F-40B7-9C17-3904999B097A}"/>
    <pc:docChg chg="custSel modSld">
      <pc:chgData name="瑛莉菜 羽田" userId="64c7e7a027abc1d1" providerId="LiveId" clId="{361E4713-CE5F-40B7-9C17-3904999B097A}" dt="2024-09-17T04:14:14.051" v="64" actId="1076"/>
      <pc:docMkLst>
        <pc:docMk/>
      </pc:docMkLst>
    </pc:docChg>
  </pc:docChgLst>
  <pc:docChgLst>
    <pc:chgData name="瑛莉菜 羽田" userId="64c7e7a027abc1d1" providerId="LiveId" clId="{47CA1637-BA46-4902-8406-BFF438926D09}"/>
    <pc:docChg chg="custSel modSld">
      <pc:chgData name="瑛莉菜 羽田" userId="64c7e7a027abc1d1" providerId="LiveId" clId="{47CA1637-BA46-4902-8406-BFF438926D09}" dt="2024-09-30T06:26:02.912" v="109" actId="1076"/>
      <pc:docMkLst>
        <pc:docMk/>
      </pc:docMkLst>
    </pc:docChg>
  </pc:docChgLst>
  <pc:docChgLst>
    <pc:chgData name="瑛莉菜 羽田" userId="64c7e7a027abc1d1" providerId="LiveId" clId="{A77EAB26-6CFB-4DF7-B462-7D52272EA6B0}"/>
    <pc:docChg chg="custSel modSld">
      <pc:chgData name="瑛莉菜 羽田" userId="64c7e7a027abc1d1" providerId="LiveId" clId="{A77EAB26-6CFB-4DF7-B462-7D52272EA6B0}" dt="2024-09-17T08:27:05.766" v="111" actId="1076"/>
      <pc:docMkLst>
        <pc:docMk/>
      </pc:docMkLst>
    </pc:docChg>
  </pc:docChgLst>
  <pc:docChgLst>
    <pc:chgData name="瑛莉菜 羽田" userId="64c7e7a027abc1d1" providerId="LiveId" clId="{6FFD63AB-0450-4C97-84FC-B108901191DF}"/>
    <pc:docChg chg="custSel modSld">
      <pc:chgData name="瑛莉菜 羽田" userId="64c7e7a027abc1d1" providerId="LiveId" clId="{6FFD63AB-0450-4C97-84FC-B108901191DF}" dt="2024-09-30T07:49:12.753" v="41" actId="1076"/>
      <pc:docMkLst>
        <pc:docMk/>
      </pc:docMkLst>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docChg>
  </pc:docChgLst>
  <pc:docChgLst>
    <pc:chgData name="瑛莉菜 羽田" userId="64c7e7a027abc1d1" providerId="LiveId" clId="{8C0BEEAC-B7A4-49B0-8022-EC0A5F0E54AD}"/>
    <pc:docChg chg="custSel modSld">
      <pc:chgData name="瑛莉菜 羽田" userId="64c7e7a027abc1d1" providerId="LiveId" clId="{8C0BEEAC-B7A4-49B0-8022-EC0A5F0E54AD}" dt="2024-09-17T06:28:57.952" v="49" actId="1076"/>
      <pc:docMkLst>
        <pc:docMk/>
      </pc:docMkLst>
    </pc:docChg>
  </pc:docChgLst>
  <pc:docChgLst>
    <pc:chgData name="瑛莉菜 羽田" userId="64c7e7a027abc1d1" providerId="LiveId" clId="{E2A1068A-0290-4C1A-ABD4-0B7DDCAE1431}"/>
    <pc:docChg chg="custSel modSld">
      <pc:chgData name="瑛莉菜 羽田" userId="64c7e7a027abc1d1" providerId="LiveId" clId="{E2A1068A-0290-4C1A-ABD4-0B7DDCAE1431}" dt="2024-09-30T02:41:30.492" v="108" actId="1076"/>
      <pc:docMkLst>
        <pc:docMk/>
      </pc:docMkLst>
    </pc:docChg>
  </pc:docChgLst>
  <pc:docChgLst>
    <pc:chgData name="瑛莉菜 羽田" userId="64c7e7a027abc1d1" providerId="LiveId" clId="{488E5877-4CA8-48F6-80EB-8F66AEE7EF37}"/>
    <pc:docChg chg="custSel modSld">
      <pc:chgData name="瑛莉菜 羽田" userId="64c7e7a027abc1d1" providerId="LiveId" clId="{488E5877-4CA8-48F6-80EB-8F66AEE7EF37}" dt="2024-10-01T03:30:01.684" v="62" actId="20577"/>
      <pc:docMkLst>
        <pc:docMk/>
      </pc:docMkLst>
    </pc:docChg>
  </pc:docChgLst>
  <pc:docChgLst>
    <pc:chgData name="瑛莉菜 羽田" userId="64c7e7a027abc1d1" providerId="LiveId" clId="{6C3C791C-C15B-42CE-BB2D-EA51D3E06E42}"/>
    <pc:docChg chg="custSel modSld">
      <pc:chgData name="瑛莉菜 羽田" userId="64c7e7a027abc1d1" providerId="LiveId" clId="{6C3C791C-C15B-42CE-BB2D-EA51D3E06E42}" dt="2024-09-17T04:23:40.027" v="45" actId="1076"/>
      <pc:docMkLst>
        <pc:docMk/>
      </pc:docMkLst>
    </pc:docChg>
  </pc:docChgLst>
  <pc:docChgLst>
    <pc:chgData name="瑛莉菜 羽田" userId="64c7e7a027abc1d1" providerId="LiveId" clId="{B9A29DA3-4453-4B99-B09D-5364762D5A96}"/>
    <pc:docChg chg="custSel modSld">
      <pc:chgData name="瑛莉菜 羽田" userId="64c7e7a027abc1d1" providerId="LiveId" clId="{B9A29DA3-4453-4B99-B09D-5364762D5A96}" dt="2024-09-17T08:58:41.844" v="84" actId="1076"/>
      <pc:docMkLst>
        <pc:docMk/>
      </pc:docMkLst>
    </pc:docChg>
  </pc:docChgLst>
  <pc:docChgLst>
    <pc:chgData name="瑛莉菜 羽田" userId="64c7e7a027abc1d1" providerId="LiveId" clId="{D9829D21-62E4-42A6-A63D-EE0DFEDB28D8}"/>
    <pc:docChg chg="custSel modSld">
      <pc:chgData name="瑛莉菜 羽田" userId="64c7e7a027abc1d1" providerId="LiveId" clId="{D9829D21-62E4-42A6-A63D-EE0DFEDB28D8}" dt="2024-09-30T03:31:01.308" v="75" actId="1076"/>
      <pc:docMkLst>
        <pc:docMk/>
      </pc:docMkLst>
    </pc:docChg>
  </pc:docChgLst>
  <pc:docChgLst>
    <pc:chgData name="瑛莉菜 羽田" userId="64c7e7a027abc1d1" providerId="LiveId" clId="{3BCCB47C-DAAB-45E0-B4E2-9874209A89FE}"/>
    <pc:docChg chg="custSel modSld">
      <pc:chgData name="瑛莉菜 羽田" userId="64c7e7a027abc1d1" providerId="LiveId" clId="{3BCCB47C-DAAB-45E0-B4E2-9874209A89FE}" dt="2024-09-30T02:38:18.255" v="206" actId="20577"/>
      <pc:docMkLst>
        <pc:docMk/>
      </pc:docMkLst>
    </pc:docChg>
  </pc:docChgLst>
  <pc:docChgLst>
    <pc:chgData name="瑛莉菜 羽田" userId="64c7e7a027abc1d1" providerId="LiveId" clId="{2382F82F-1879-4428-9BC3-3070499E849F}"/>
    <pc:docChg chg="custSel modSld">
      <pc:chgData name="瑛莉菜 羽田" userId="64c7e7a027abc1d1" providerId="LiveId" clId="{2382F82F-1879-4428-9BC3-3070499E849F}" dt="2024-09-30T07:32:22.236" v="233" actId="1076"/>
      <pc:docMkLst>
        <pc:docMk/>
      </pc:docMkLst>
    </pc:docChg>
  </pc:docChgLst>
  <pc:docChgLst>
    <pc:chgData name="瑛莉菜 羽田" userId="64c7e7a027abc1d1" providerId="LiveId" clId="{37EEA945-69C7-4AF5-BEEC-1FC6C1579979}"/>
    <pc:docChg chg="custSel modSld">
      <pc:chgData name="瑛莉菜 羽田" userId="64c7e7a027abc1d1" providerId="LiveId" clId="{37EEA945-69C7-4AF5-BEEC-1FC6C1579979}" dt="2024-09-30T08:12:30.197" v="108" actId="1076"/>
      <pc:docMkLst>
        <pc:docMk/>
      </pc:docMkLst>
    </pc:docChg>
  </pc:docChgLst>
  <pc:docChgLst>
    <pc:chgData name="瑛莉菜 羽田" userId="64c7e7a027abc1d1" providerId="LiveId" clId="{C6E787C0-086E-4C97-8D0D-2C5C1FB3EE9D}"/>
    <pc:docChg chg="custSel modSld">
      <pc:chgData name="瑛莉菜 羽田" userId="64c7e7a027abc1d1" providerId="LiveId" clId="{C6E787C0-086E-4C97-8D0D-2C5C1FB3EE9D}" dt="2024-10-01T02:34:57.585" v="44"/>
      <pc:docMkLst>
        <pc:docMk/>
      </pc:docMkLst>
    </pc:docChg>
  </pc:docChgLst>
  <pc:docChgLst>
    <pc:chgData name="瑛莉菜 羽田" userId="64c7e7a027abc1d1" providerId="LiveId" clId="{AD08A661-1B4F-4A88-9273-62FEB24DF62D}"/>
    <pc:docChg chg="custSel modSld">
      <pc:chgData name="瑛莉菜 羽田" userId="64c7e7a027abc1d1" providerId="LiveId" clId="{AD08A661-1B4F-4A88-9273-62FEB24DF62D}" dt="2024-09-17T07:19:32.727" v="47" actId="1076"/>
      <pc:docMkLst>
        <pc:docMk/>
      </pc:docMkLst>
    </pc:docChg>
  </pc:docChgLst>
  <pc:docChgLst>
    <pc:chgData name="瑛莉菜 羽田" userId="64c7e7a027abc1d1" providerId="LiveId" clId="{F7A7AC9C-77D1-4846-A97B-6D5302F21645}"/>
    <pc:docChg chg="undo custSel modSld">
      <pc:chgData name="瑛莉菜 羽田" userId="64c7e7a027abc1d1" providerId="LiveId" clId="{F7A7AC9C-77D1-4846-A97B-6D5302F21645}" dt="2024-09-30T02:54:19.810" v="45"/>
      <pc:docMkLst>
        <pc:docMk/>
      </pc:docMkLst>
    </pc:docChg>
  </pc:docChgLst>
  <pc:docChgLst>
    <pc:chgData name="瑛莉菜 羽田" userId="64c7e7a027abc1d1" providerId="LiveId" clId="{51ECE223-D0CE-4A73-822E-956AAB23BC84}"/>
    <pc:docChg chg="undo custSel modSld">
      <pc:chgData name="瑛莉菜 羽田" userId="64c7e7a027abc1d1" providerId="LiveId" clId="{51ECE223-D0CE-4A73-822E-956AAB23BC84}" dt="2024-09-17T08:23:05.918" v="75" actId="1076"/>
      <pc:docMkLst>
        <pc:docMk/>
      </pc:docMkLst>
    </pc:docChg>
  </pc:docChgLst>
  <pc:docChgLst>
    <pc:chgData name="瑛莉菜 羽田" userId="64c7e7a027abc1d1" providerId="LiveId" clId="{4B260F1E-F2D6-4304-A8C7-5C0AA091F730}"/>
    <pc:docChg chg="custSel modSld">
      <pc:chgData name="瑛莉菜 羽田" userId="64c7e7a027abc1d1" providerId="LiveId" clId="{4B260F1E-F2D6-4304-A8C7-5C0AA091F730}" dt="2024-09-30T07:17:59.038" v="20" actId="1076"/>
      <pc:docMkLst>
        <pc:docMk/>
      </pc:docMkLst>
    </pc:docChg>
  </pc:docChgLst>
  <pc:docChgLst>
    <pc:chgData name="瑛莉菜 羽田" userId="64c7e7a027abc1d1" providerId="LiveId" clId="{5F2C22A8-1445-46EF-9893-ACBBF16488B0}"/>
    <pc:docChg chg="custSel modSld">
      <pc:chgData name="瑛莉菜 羽田" userId="64c7e7a027abc1d1" providerId="LiveId" clId="{5F2C22A8-1445-46EF-9893-ACBBF16488B0}" dt="2024-09-30T03:58:11.813" v="42" actId="20577"/>
      <pc:docMkLst>
        <pc:docMk/>
      </pc:docMkLst>
      <pc:sldChg chg="addSp delSp modSp mod">
        <pc:chgData name="瑛莉菜 羽田" userId="64c7e7a027abc1d1" providerId="LiveId" clId="{5F2C22A8-1445-46EF-9893-ACBBF16488B0}" dt="2024-09-30T03:58:11.813" v="42" actId="20577"/>
        <pc:sldMkLst>
          <pc:docMk/>
          <pc:sldMk cId="4010063240" sldId="375"/>
        </pc:sldMkLst>
        <pc:spChg chg="mod">
          <ac:chgData name="瑛莉菜 羽田" userId="64c7e7a027abc1d1" providerId="LiveId" clId="{5F2C22A8-1445-46EF-9893-ACBBF16488B0}" dt="2024-09-30T03:57:52.118" v="40"/>
          <ac:spMkLst>
            <pc:docMk/>
            <pc:sldMk cId="4010063240" sldId="375"/>
            <ac:spMk id="2" creationId="{9C6C646A-4932-0ED0-0A88-228322997931}"/>
          </ac:spMkLst>
        </pc:spChg>
        <pc:spChg chg="mod">
          <ac:chgData name="瑛莉菜 羽田" userId="64c7e7a027abc1d1" providerId="LiveId" clId="{5F2C22A8-1445-46EF-9893-ACBBF16488B0}" dt="2024-09-30T03:58:11.813" v="42" actId="20577"/>
          <ac:spMkLst>
            <pc:docMk/>
            <pc:sldMk cId="4010063240" sldId="375"/>
            <ac:spMk id="14" creationId="{4C1CE79F-7A8C-E943-C2CD-9B9D895545B4}"/>
          </ac:spMkLst>
        </pc:spChg>
        <pc:spChg chg="mod">
          <ac:chgData name="瑛莉菜 羽田" userId="64c7e7a027abc1d1" providerId="LiveId" clId="{5F2C22A8-1445-46EF-9893-ACBBF16488B0}" dt="2024-09-30T03:56:44.301" v="17" actId="20577"/>
          <ac:spMkLst>
            <pc:docMk/>
            <pc:sldMk cId="4010063240" sldId="375"/>
            <ac:spMk id="23" creationId="{00000000-0000-0000-0000-000000000000}"/>
          </ac:spMkLst>
        </pc:spChg>
        <pc:spChg chg="mod">
          <ac:chgData name="瑛莉菜 羽田" userId="64c7e7a027abc1d1" providerId="LiveId" clId="{5F2C22A8-1445-46EF-9893-ACBBF16488B0}" dt="2024-09-30T03:56:54.884" v="27"/>
          <ac:spMkLst>
            <pc:docMk/>
            <pc:sldMk cId="4010063240" sldId="375"/>
            <ac:spMk id="65" creationId="{00000000-0000-0000-0000-000000000000}"/>
          </ac:spMkLst>
        </pc:spChg>
        <pc:picChg chg="del">
          <ac:chgData name="瑛莉菜 羽田" userId="64c7e7a027abc1d1" providerId="LiveId" clId="{5F2C22A8-1445-46EF-9893-ACBBF16488B0}" dt="2024-09-30T03:57:05.838" v="28" actId="478"/>
          <ac:picMkLst>
            <pc:docMk/>
            <pc:sldMk cId="4010063240" sldId="375"/>
            <ac:picMk id="5" creationId="{1429B8A2-95B4-47AC-CC6E-DC1DB42FFA28}"/>
          </ac:picMkLst>
        </pc:picChg>
        <pc:picChg chg="add mod">
          <ac:chgData name="瑛莉菜 羽田" userId="64c7e7a027abc1d1" providerId="LiveId" clId="{5F2C22A8-1445-46EF-9893-ACBBF16488B0}" dt="2024-09-30T03:57:18.202" v="34" actId="1076"/>
          <ac:picMkLst>
            <pc:docMk/>
            <pc:sldMk cId="4010063240" sldId="375"/>
            <ac:picMk id="6" creationId="{15E97EDC-24A5-C1F4-AAE9-4DD8BCF97398}"/>
          </ac:picMkLst>
        </pc:picChg>
        <pc:picChg chg="del">
          <ac:chgData name="瑛莉菜 羽田" userId="64c7e7a027abc1d1" providerId="LiveId" clId="{5F2C22A8-1445-46EF-9893-ACBBF16488B0}" dt="2024-09-30T03:57:06.306" v="29" actId="478"/>
          <ac:picMkLst>
            <pc:docMk/>
            <pc:sldMk cId="4010063240" sldId="375"/>
            <ac:picMk id="8" creationId="{7F23BB76-FCB5-3231-69E5-9513C687017D}"/>
          </ac:picMkLst>
        </pc:picChg>
        <pc:picChg chg="add mod">
          <ac:chgData name="瑛莉菜 羽田" userId="64c7e7a027abc1d1" providerId="LiveId" clId="{5F2C22A8-1445-46EF-9893-ACBBF16488B0}" dt="2024-09-30T03:57:35.318" v="39" actId="1076"/>
          <ac:picMkLst>
            <pc:docMk/>
            <pc:sldMk cId="4010063240" sldId="375"/>
            <ac:picMk id="9" creationId="{4A3D7AEF-7D01-4B37-D9C3-231741887A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docChg>
  </pc:docChgLst>
  <pc:docChgLst>
    <pc:chgData name="瑛莉菜 羽田" userId="64c7e7a027abc1d1" providerId="LiveId" clId="{CCF569B7-473D-4CC9-B97B-101E6A14F462}"/>
    <pc:docChg chg="custSel modSld">
      <pc:chgData name="瑛莉菜 羽田" userId="64c7e7a027abc1d1" providerId="LiveId" clId="{CCF569B7-473D-4CC9-B97B-101E6A14F462}" dt="2024-10-01T02:38:24.557" v="62" actId="1076"/>
      <pc:docMkLst>
        <pc:docMk/>
      </pc:docMkLst>
    </pc:docChg>
  </pc:docChgLst>
  <pc:docChgLst>
    <pc:chgData name="瑛莉菜 羽田" userId="64c7e7a027abc1d1" providerId="LiveId" clId="{9E7FAFFD-42CE-4321-8D84-A3481B544ED1}"/>
    <pc:docChg chg="custSel modSld">
      <pc:chgData name="瑛莉菜 羽田" userId="64c7e7a027abc1d1" providerId="LiveId" clId="{9E7FAFFD-42CE-4321-8D84-A3481B544ED1}" dt="2024-09-17T06:14:30.855" v="74" actId="1076"/>
      <pc:docMkLst>
        <pc:docMk/>
      </pc:docMkLst>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docChg>
  </pc:docChgLst>
  <pc:docChgLst>
    <pc:chgData name="瑛莉菜 羽田" userId="64c7e7a027abc1d1" providerId="LiveId" clId="{C7F7322F-1BCC-4E1D-93CD-BD46F2C46098}"/>
    <pc:docChg chg="undo custSel modSld">
      <pc:chgData name="瑛莉菜 羽田" userId="64c7e7a027abc1d1" providerId="LiveId" clId="{C7F7322F-1BCC-4E1D-93CD-BD46F2C46098}" dt="2024-09-17T07:34:46.459" v="74" actId="1076"/>
      <pc:docMkLst>
        <pc:docMk/>
      </pc:docMkLst>
    </pc:docChg>
  </pc:docChgLst>
  <pc:docChgLst>
    <pc:chgData name="瑛莉菜 羽田" userId="64c7e7a027abc1d1" providerId="LiveId" clId="{60D17FDC-E973-4A76-A60C-8234A0D7DE9B}"/>
    <pc:docChg chg="custSel modSld">
      <pc:chgData name="瑛莉菜 羽田" userId="64c7e7a027abc1d1" providerId="LiveId" clId="{60D17FDC-E973-4A76-A60C-8234A0D7DE9B}" dt="2024-09-17T06:08:45.156" v="54" actId="1076"/>
      <pc:docMkLst>
        <pc:docMk/>
      </pc:docMkLst>
    </pc:docChg>
  </pc:docChgLst>
  <pc:docChgLst>
    <pc:chgData name="瑛莉菜 羽田" userId="64c7e7a027abc1d1" providerId="LiveId" clId="{029772B3-D5AA-4578-AA91-10DA662853F9}"/>
    <pc:docChg chg="custSel modSld">
      <pc:chgData name="瑛莉菜 羽田" userId="64c7e7a027abc1d1" providerId="LiveId" clId="{029772B3-D5AA-4578-AA91-10DA662853F9}" dt="2024-09-17T07:55:47.756" v="29" actId="1076"/>
      <pc:docMkLst>
        <pc:docMk/>
      </pc:docMkLst>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docChg>
  </pc:docChgLst>
  <pc:docChgLst>
    <pc:chgData name="瑛莉菜 羽田" userId="64c7e7a027abc1d1" providerId="LiveId" clId="{FE710892-0A21-404E-B3A9-AE329AEB9851}"/>
    <pc:docChg chg="custSel modSld">
      <pc:chgData name="瑛莉菜 羽田" userId="64c7e7a027abc1d1" providerId="LiveId" clId="{FE710892-0A21-404E-B3A9-AE329AEB9851}" dt="2024-09-17T07:31:41.899" v="72" actId="1076"/>
      <pc:docMkLst>
        <pc:docMk/>
      </pc:docMkLst>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docChg>
  </pc:docChgLst>
  <pc:docChgLst>
    <pc:chgData name="瑛莉菜 羽田" userId="64c7e7a027abc1d1" providerId="LiveId" clId="{1067D38F-754B-417D-973D-0E4C5B5952C4}"/>
    <pc:docChg chg="custSel modSld">
      <pc:chgData name="瑛莉菜 羽田" userId="64c7e7a027abc1d1" providerId="LiveId" clId="{1067D38F-754B-417D-973D-0E4C5B5952C4}" dt="2024-09-30T06:45:57.593" v="72" actId="1076"/>
      <pc:docMkLst>
        <pc:docMk/>
      </pc:docMkLst>
    </pc:docChg>
  </pc:docChgLst>
  <pc:docChgLst>
    <pc:chgData name="瑛莉菜 羽田" userId="64c7e7a027abc1d1" providerId="LiveId" clId="{F8C20BDD-D5E8-4453-9673-0BEC868430B2}"/>
    <pc:docChg chg="undo custSel modSld">
      <pc:chgData name="瑛莉菜 羽田" userId="64c7e7a027abc1d1" providerId="LiveId" clId="{F8C20BDD-D5E8-4453-9673-0BEC868430B2}" dt="2024-09-30T04:48:00.640" v="24" actId="1076"/>
      <pc:docMkLst>
        <pc:docMk/>
      </pc:docMkLst>
    </pc:docChg>
  </pc:docChgLst>
  <pc:docChgLst>
    <pc:chgData name="瑛莉菜 羽田" userId="64c7e7a027abc1d1" providerId="LiveId" clId="{20329B83-D3C0-4855-B0CD-BD0EFF3E89CD}"/>
    <pc:docChg chg="custSel modSld">
      <pc:chgData name="瑛莉菜 羽田" userId="64c7e7a027abc1d1" providerId="LiveId" clId="{20329B83-D3C0-4855-B0CD-BD0EFF3E89CD}" dt="2024-10-01T04:22:34.306" v="28" actId="1076"/>
      <pc:docMkLst>
        <pc:docMk/>
      </pc:docMkLst>
      <pc:sldChg chg="addSp delSp modSp mod">
        <pc:chgData name="瑛莉菜 羽田" userId="64c7e7a027abc1d1" providerId="LiveId" clId="{20329B83-D3C0-4855-B0CD-BD0EFF3E89CD}" dt="2024-10-01T04:22:34.306" v="28" actId="1076"/>
        <pc:sldMkLst>
          <pc:docMk/>
          <pc:sldMk cId="4010063240" sldId="375"/>
        </pc:sldMkLst>
        <pc:spChg chg="mod">
          <ac:chgData name="瑛莉菜 羽田" userId="64c7e7a027abc1d1" providerId="LiveId" clId="{20329B83-D3C0-4855-B0CD-BD0EFF3E89CD}" dt="2024-10-01T04:21:22.113" v="11"/>
          <ac:spMkLst>
            <pc:docMk/>
            <pc:sldMk cId="4010063240" sldId="375"/>
            <ac:spMk id="2" creationId="{9C6C646A-4932-0ED0-0A88-228322997931}"/>
          </ac:spMkLst>
        </pc:spChg>
        <pc:spChg chg="mod">
          <ac:chgData name="瑛莉菜 羽田" userId="64c7e7a027abc1d1" providerId="LiveId" clId="{20329B83-D3C0-4855-B0CD-BD0EFF3E89CD}" dt="2024-10-01T04:21:58.963" v="18" actId="1076"/>
          <ac:spMkLst>
            <pc:docMk/>
            <pc:sldMk cId="4010063240" sldId="375"/>
            <ac:spMk id="14" creationId="{4C1CE79F-7A8C-E943-C2CD-9B9D895545B4}"/>
          </ac:spMkLst>
        </pc:spChg>
        <pc:picChg chg="del">
          <ac:chgData name="瑛莉菜 羽田" userId="64c7e7a027abc1d1" providerId="LiveId" clId="{20329B83-D3C0-4855-B0CD-BD0EFF3E89CD}" dt="2024-10-01T04:22:05.267" v="19" actId="478"/>
          <ac:picMkLst>
            <pc:docMk/>
            <pc:sldMk cId="4010063240" sldId="375"/>
            <ac:picMk id="5" creationId="{AC3116F3-97D1-8EA3-0262-C1B8E01B831E}"/>
          </ac:picMkLst>
        </pc:picChg>
        <pc:picChg chg="add mod">
          <ac:chgData name="瑛莉菜 羽田" userId="64c7e7a027abc1d1" providerId="LiveId" clId="{20329B83-D3C0-4855-B0CD-BD0EFF3E89CD}" dt="2024-10-01T04:22:17.479" v="23" actId="1076"/>
          <ac:picMkLst>
            <pc:docMk/>
            <pc:sldMk cId="4010063240" sldId="375"/>
            <ac:picMk id="6" creationId="{738165A5-F075-6917-FA8E-E28BF8543E1F}"/>
          </ac:picMkLst>
        </pc:picChg>
        <pc:picChg chg="del">
          <ac:chgData name="瑛莉菜 羽田" userId="64c7e7a027abc1d1" providerId="LiveId" clId="{20329B83-D3C0-4855-B0CD-BD0EFF3E89CD}" dt="2024-10-01T04:22:06.052" v="20" actId="478"/>
          <ac:picMkLst>
            <pc:docMk/>
            <pc:sldMk cId="4010063240" sldId="375"/>
            <ac:picMk id="8" creationId="{3A09D8C5-8940-C179-F9BC-B781F7E77E25}"/>
          </ac:picMkLst>
        </pc:picChg>
        <pc:picChg chg="add mod">
          <ac:chgData name="瑛莉菜 羽田" userId="64c7e7a027abc1d1" providerId="LiveId" clId="{20329B83-D3C0-4855-B0CD-BD0EFF3E89CD}" dt="2024-10-01T04:22:34.306" v="28" actId="1076"/>
          <ac:picMkLst>
            <pc:docMk/>
            <pc:sldMk cId="4010063240" sldId="375"/>
            <ac:picMk id="9" creationId="{8E8F92A6-FA08-B905-7A8F-A58B931106FC}"/>
          </ac:picMkLst>
        </pc:picChg>
      </pc:sldChg>
    </pc:docChg>
  </pc:docChgLst>
  <pc:docChgLst>
    <pc:chgData name="瑛莉菜 羽田" userId="64c7e7a027abc1d1" providerId="LiveId" clId="{F543EEE5-088D-494D-9649-B3A1D430AFBA}"/>
    <pc:docChg chg="custSel modSld">
      <pc:chgData name="瑛莉菜 羽田" userId="64c7e7a027abc1d1" providerId="LiveId" clId="{F543EEE5-088D-494D-9649-B3A1D430AFBA}" dt="2024-09-30T03:33:28.029" v="94" actId="1076"/>
      <pc:docMkLst>
        <pc:docMk/>
      </pc:docMkLst>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docChg>
  </pc:docChgLst>
  <pc:docChgLst>
    <pc:chgData name="瑛莉菜 羽田" userId="64c7e7a027abc1d1" providerId="LiveId" clId="{F6AD980D-C3E7-47C7-8B42-CAE05ED28C79}"/>
    <pc:docChg chg="custSel modSld">
      <pc:chgData name="瑛莉菜 羽田" userId="64c7e7a027abc1d1" providerId="LiveId" clId="{F6AD980D-C3E7-47C7-8B42-CAE05ED28C79}" dt="2024-09-30T04:17:18.168" v="14" actId="1076"/>
      <pc:docMkLst>
        <pc:docMk/>
      </pc:docMkLst>
    </pc:docChg>
  </pc:docChgLst>
  <pc:docChgLst>
    <pc:chgData name="瑛莉菜 羽田" userId="64c7e7a027abc1d1" providerId="LiveId" clId="{EAE40078-431C-4043-92D4-5BB690613766}"/>
    <pc:docChg chg="custSel modSld">
      <pc:chgData name="瑛莉菜 羽田" userId="64c7e7a027abc1d1" providerId="LiveId" clId="{EAE40078-431C-4043-92D4-5BB690613766}" dt="2024-09-17T05:48:33.510" v="122" actId="1076"/>
      <pc:docMkLst>
        <pc:docMk/>
      </pc:docMkLst>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docChg>
  </pc:docChgLst>
  <pc:docChgLst>
    <pc:chgData name="瑛莉菜 羽田" userId="64c7e7a027abc1d1" providerId="LiveId" clId="{B775C26B-3E03-4B9D-B55A-33A4CEF2ECF2}"/>
    <pc:docChg chg="custSel modSld">
      <pc:chgData name="瑛莉菜 羽田" userId="64c7e7a027abc1d1" providerId="LiveId" clId="{B775C26B-3E03-4B9D-B55A-33A4CEF2ECF2}" dt="2024-09-27T05:41:41.097" v="58" actId="1076"/>
      <pc:docMkLst>
        <pc:docMk/>
      </pc:docMkLst>
    </pc:docChg>
  </pc:docChgLst>
  <pc:docChgLst>
    <pc:chgData name="瑛莉菜 羽田" userId="64c7e7a027abc1d1" providerId="LiveId" clId="{A8A5CFEB-BEE1-4AAC-AEDE-949D92653306}"/>
    <pc:docChg chg="custSel modSld">
      <pc:chgData name="瑛莉菜 羽田" userId="64c7e7a027abc1d1" providerId="LiveId" clId="{A8A5CFEB-BEE1-4AAC-AEDE-949D92653306}" dt="2024-09-17T07:24:20.342" v="43" actId="1076"/>
      <pc:docMkLst>
        <pc:docMk/>
      </pc:docMkLst>
    </pc:docChg>
  </pc:docChgLst>
  <pc:docChgLst>
    <pc:chgData name="瑛莉菜 羽田" userId="64c7e7a027abc1d1" providerId="LiveId" clId="{828B7F08-84AE-4AD0-99E8-B5A39D3BD876}"/>
    <pc:docChg chg="custSel modSld">
      <pc:chgData name="瑛莉菜 羽田" userId="64c7e7a027abc1d1" providerId="LiveId" clId="{828B7F08-84AE-4AD0-99E8-B5A39D3BD876}" dt="2024-09-17T07:59:46.593" v="36" actId="1076"/>
      <pc:docMkLst>
        <pc:docMk/>
      </pc:docMkLst>
    </pc:docChg>
  </pc:docChgLst>
  <pc:docChgLst>
    <pc:chgData name="瑛莉菜 羽田" userId="64c7e7a027abc1d1" providerId="LiveId" clId="{BB6F5E2E-6DA3-4901-84D2-C5006C5B3082}"/>
    <pc:docChg chg="custSel modSld">
      <pc:chgData name="瑛莉菜 羽田" userId="64c7e7a027abc1d1" providerId="LiveId" clId="{BB6F5E2E-6DA3-4901-84D2-C5006C5B3082}" dt="2024-09-30T08:19:17.392" v="103"/>
      <pc:docMkLst>
        <pc:docMk/>
      </pc:docMkLst>
    </pc:docChg>
  </pc:docChgLst>
  <pc:docChgLst>
    <pc:chgData name="瑛莉菜 羽田" userId="64c7e7a027abc1d1" providerId="LiveId" clId="{047C4EED-1BD8-497C-AC49-ED84F63ECDAF}"/>
    <pc:docChg chg="custSel modSld">
      <pc:chgData name="瑛莉菜 羽田" userId="64c7e7a027abc1d1" providerId="LiveId" clId="{047C4EED-1BD8-497C-AC49-ED84F63ECDAF}" dt="2024-09-30T06:19:53.590" v="157"/>
      <pc:docMkLst>
        <pc:docMk/>
      </pc:docMkLst>
    </pc:docChg>
  </pc:docChgLst>
  <pc:docChgLst>
    <pc:chgData name="瑛莉菜 羽田" userId="64c7e7a027abc1d1" providerId="LiveId" clId="{D7AF1AF1-77D2-4C5C-A9C0-94ACB2769FB3}"/>
    <pc:docChg chg="custSel modSld">
      <pc:chgData name="瑛莉菜 羽田" userId="64c7e7a027abc1d1" providerId="LiveId" clId="{D7AF1AF1-77D2-4C5C-A9C0-94ACB2769FB3}" dt="2024-09-17T08:07:14.231" v="50" actId="1076"/>
      <pc:docMkLst>
        <pc:docMk/>
      </pc:docMkLst>
    </pc:docChg>
  </pc:docChgLst>
  <pc:docChgLst>
    <pc:chgData name="瑛莉菜 羽田" userId="64c7e7a027abc1d1" providerId="LiveId" clId="{50C6BD31-CAC2-4054-99DE-976311064557}"/>
    <pc:docChg chg="custSel modSld">
      <pc:chgData name="瑛莉菜 羽田" userId="64c7e7a027abc1d1" providerId="LiveId" clId="{50C6BD31-CAC2-4054-99DE-976311064557}" dt="2024-09-27T05:34:16.207" v="47" actId="14100"/>
      <pc:docMkLst>
        <pc:docMk/>
      </pc:docMkLst>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docChg>
  </pc:docChgLst>
  <pc:docChgLst>
    <pc:chgData name="瑛莉菜 羽田" userId="64c7e7a027abc1d1" providerId="LiveId" clId="{85DDD03E-F8BE-47D3-9DA6-5B672D8B1EC4}"/>
    <pc:docChg chg="custSel modSld">
      <pc:chgData name="瑛莉菜 羽田" userId="64c7e7a027abc1d1" providerId="LiveId" clId="{85DDD03E-F8BE-47D3-9DA6-5B672D8B1EC4}" dt="2024-09-30T02:03:16.474" v="45" actId="1076"/>
      <pc:docMkLst>
        <pc:docMk/>
      </pc:docMkLst>
    </pc:docChg>
  </pc:docChgLst>
  <pc:docChgLst>
    <pc:chgData name="瑛莉菜 羽田" userId="64c7e7a027abc1d1" providerId="LiveId" clId="{D72A3F0C-49EA-4079-90C8-A1AFA66E13E7}"/>
    <pc:docChg chg="custSel modSld">
      <pc:chgData name="瑛莉菜 羽田" userId="64c7e7a027abc1d1" providerId="LiveId" clId="{D72A3F0C-49EA-4079-90C8-A1AFA66E13E7}" dt="2024-09-30T08:55:48.431" v="65" actId="1076"/>
      <pc:docMkLst>
        <pc:docMk/>
      </pc:docMkLst>
      <pc:sldChg chg="addSp delSp modSp mod">
        <pc:chgData name="瑛莉菜 羽田" userId="64c7e7a027abc1d1" providerId="LiveId" clId="{D72A3F0C-49EA-4079-90C8-A1AFA66E13E7}" dt="2024-09-30T08:55:48.431" v="65" actId="1076"/>
        <pc:sldMkLst>
          <pc:docMk/>
          <pc:sldMk cId="4010063240" sldId="375"/>
        </pc:sldMkLst>
        <pc:spChg chg="mod">
          <ac:chgData name="瑛莉菜 羽田" userId="64c7e7a027abc1d1" providerId="LiveId" clId="{D72A3F0C-49EA-4079-90C8-A1AFA66E13E7}" dt="2024-09-30T08:54:51.014" v="47"/>
          <ac:spMkLst>
            <pc:docMk/>
            <pc:sldMk cId="4010063240" sldId="375"/>
            <ac:spMk id="2" creationId="{9C6C646A-4932-0ED0-0A88-228322997931}"/>
          </ac:spMkLst>
        </pc:spChg>
        <pc:spChg chg="mod">
          <ac:chgData name="瑛莉菜 羽田" userId="64c7e7a027abc1d1" providerId="LiveId" clId="{D72A3F0C-49EA-4079-90C8-A1AFA66E13E7}" dt="2024-09-30T08:54:13.762" v="20" actId="20577"/>
          <ac:spMkLst>
            <pc:docMk/>
            <pc:sldMk cId="4010063240" sldId="375"/>
            <ac:spMk id="10" creationId="{C3C3B70E-4FFF-B141-8B18-557D6A287CFD}"/>
          </ac:spMkLst>
        </pc:spChg>
        <pc:spChg chg="mod">
          <ac:chgData name="瑛莉菜 羽田" userId="64c7e7a027abc1d1" providerId="LiveId" clId="{D72A3F0C-49EA-4079-90C8-A1AFA66E13E7}" dt="2024-09-30T08:55:19.388" v="53" actId="20577"/>
          <ac:spMkLst>
            <pc:docMk/>
            <pc:sldMk cId="4010063240" sldId="375"/>
            <ac:spMk id="14" creationId="{4C1CE79F-7A8C-E943-C2CD-9B9D895545B4}"/>
          </ac:spMkLst>
        </pc:spChg>
        <pc:spChg chg="mod">
          <ac:chgData name="瑛莉菜 羽田" userId="64c7e7a027abc1d1" providerId="LiveId" clId="{D72A3F0C-49EA-4079-90C8-A1AFA66E13E7}" dt="2024-09-30T08:53:55.282" v="16" actId="20577"/>
          <ac:spMkLst>
            <pc:docMk/>
            <pc:sldMk cId="4010063240" sldId="375"/>
            <ac:spMk id="23" creationId="{00000000-0000-0000-0000-000000000000}"/>
          </ac:spMkLst>
        </pc:spChg>
        <pc:spChg chg="mod">
          <ac:chgData name="瑛莉菜 羽田" userId="64c7e7a027abc1d1" providerId="LiveId" clId="{D72A3F0C-49EA-4079-90C8-A1AFA66E13E7}" dt="2024-09-30T08:53:59.927" v="17"/>
          <ac:spMkLst>
            <pc:docMk/>
            <pc:sldMk cId="4010063240" sldId="375"/>
            <ac:spMk id="65" creationId="{00000000-0000-0000-0000-000000000000}"/>
          </ac:spMkLst>
        </pc:spChg>
        <pc:picChg chg="del">
          <ac:chgData name="瑛莉菜 羽田" userId="64c7e7a027abc1d1" providerId="LiveId" clId="{D72A3F0C-49EA-4079-90C8-A1AFA66E13E7}" dt="2024-09-30T08:55:21.569" v="54" actId="478"/>
          <ac:picMkLst>
            <pc:docMk/>
            <pc:sldMk cId="4010063240" sldId="375"/>
            <ac:picMk id="5" creationId="{C1FE509D-C4E6-7460-EE7B-D783763ADA1A}"/>
          </ac:picMkLst>
        </pc:picChg>
        <pc:picChg chg="add mod">
          <ac:chgData name="瑛莉菜 羽田" userId="64c7e7a027abc1d1" providerId="LiveId" clId="{D72A3F0C-49EA-4079-90C8-A1AFA66E13E7}" dt="2024-09-30T08:55:35.418" v="60" actId="14100"/>
          <ac:picMkLst>
            <pc:docMk/>
            <pc:sldMk cId="4010063240" sldId="375"/>
            <ac:picMk id="6" creationId="{22242EF7-9D0B-4ECB-35BD-0AD5ACD588EE}"/>
          </ac:picMkLst>
        </pc:picChg>
        <pc:picChg chg="add mod">
          <ac:chgData name="瑛莉菜 羽田" userId="64c7e7a027abc1d1" providerId="LiveId" clId="{D72A3F0C-49EA-4079-90C8-A1AFA66E13E7}" dt="2024-09-30T08:55:48.431" v="65" actId="1076"/>
          <ac:picMkLst>
            <pc:docMk/>
            <pc:sldMk cId="4010063240" sldId="375"/>
            <ac:picMk id="8" creationId="{56A2FFF9-4F31-B70E-C359-40DD3D249C8F}"/>
          </ac:picMkLst>
        </pc:picChg>
        <pc:picChg chg="del">
          <ac:chgData name="瑛莉菜 羽田" userId="64c7e7a027abc1d1" providerId="LiveId" clId="{D72A3F0C-49EA-4079-90C8-A1AFA66E13E7}" dt="2024-09-30T08:55:22.135" v="55" actId="478"/>
          <ac:picMkLst>
            <pc:docMk/>
            <pc:sldMk cId="4010063240" sldId="375"/>
            <ac:picMk id="9" creationId="{8E9BBDB0-0A7F-215D-67DA-A6569AFE8A42}"/>
          </ac:picMkLst>
        </pc:picChg>
      </pc:sldChg>
    </pc:docChg>
  </pc:docChgLst>
  <pc:docChgLst>
    <pc:chgData name="瑛莉菜 羽田" userId="64c7e7a027abc1d1" providerId="LiveId" clId="{9E5459A4-41D9-4D8B-B5BC-64C9028BD648}"/>
    <pc:docChg chg="custSel modSld">
      <pc:chgData name="瑛莉菜 羽田" userId="64c7e7a027abc1d1" providerId="LiveId" clId="{9E5459A4-41D9-4D8B-B5BC-64C9028BD648}" dt="2024-09-17T06:44:29.546" v="65" actId="1076"/>
      <pc:docMkLst>
        <pc:docMk/>
      </pc:docMkLst>
    </pc:docChg>
  </pc:docChgLst>
  <pc:docChgLst>
    <pc:chgData name="瑛莉菜 羽田" userId="64c7e7a027abc1d1" providerId="LiveId" clId="{379BD205-C4D0-41F9-AAB1-F0B53AFD445B}"/>
    <pc:docChg chg="custSel modSld">
      <pc:chgData name="瑛莉菜 羽田" userId="64c7e7a027abc1d1" providerId="LiveId" clId="{379BD205-C4D0-41F9-AAB1-F0B53AFD445B}" dt="2024-10-01T02:40:42.374" v="26" actId="1076"/>
      <pc:docMkLst>
        <pc:docMk/>
      </pc:docMkLst>
    </pc:docChg>
  </pc:docChgLst>
  <pc:docChgLst>
    <pc:chgData name="瑛莉菜 羽田" userId="64c7e7a027abc1d1" providerId="LiveId" clId="{0D15757A-49C3-47F3-B1E7-1F56333D4859}"/>
    <pc:docChg chg="custSel modSld">
      <pc:chgData name="瑛莉菜 羽田" userId="64c7e7a027abc1d1" providerId="LiveId" clId="{0D15757A-49C3-47F3-B1E7-1F56333D4859}" dt="2024-09-30T03:10:44.035" v="133" actId="1076"/>
      <pc:docMkLst>
        <pc:docMk/>
      </pc:docMkLst>
    </pc:docChg>
  </pc:docChgLst>
  <pc:docChgLst>
    <pc:chgData name="瑛莉菜 羽田" userId="64c7e7a027abc1d1" providerId="LiveId" clId="{DDD1DBE6-2424-40BF-85A3-AC0973B45BFF}"/>
    <pc:docChg chg="custSel modSld">
      <pc:chgData name="瑛莉菜 羽田" userId="64c7e7a027abc1d1" providerId="LiveId" clId="{DDD1DBE6-2424-40BF-85A3-AC0973B45BFF}" dt="2024-09-27T05:22:45.125" v="47" actId="1076"/>
      <pc:docMkLst>
        <pc:docMk/>
      </pc:docMkLst>
    </pc:docChg>
  </pc:docChgLst>
  <pc:docChgLst>
    <pc:chgData name="瑛莉菜 羽田" userId="64c7e7a027abc1d1" providerId="LiveId" clId="{DB95A3B7-8C6D-40E7-AE4D-BB1A5E6C6D6A}"/>
    <pc:docChg chg="custSel modSld">
      <pc:chgData name="瑛莉菜 羽田" userId="64c7e7a027abc1d1" providerId="LiveId" clId="{DB95A3B7-8C6D-40E7-AE4D-BB1A5E6C6D6A}" dt="2024-09-30T06:27:55.367" v="39" actId="20577"/>
      <pc:docMkLst>
        <pc:docMk/>
      </pc:docMkLst>
    </pc:docChg>
  </pc:docChgLst>
  <pc:docChgLst>
    <pc:chgData name="瑛莉菜 羽田" userId="64c7e7a027abc1d1" providerId="LiveId" clId="{687B6E56-60E5-46C1-9843-3C2520929435}"/>
    <pc:docChg chg="custSel modSld">
      <pc:chgData name="瑛莉菜 羽田" userId="64c7e7a027abc1d1" providerId="LiveId" clId="{687B6E56-60E5-46C1-9843-3C2520929435}" dt="2024-09-17T07:51:29.178" v="47" actId="1076"/>
      <pc:docMkLst>
        <pc:docMk/>
      </pc:docMkLst>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docChg>
  </pc:docChgLst>
  <pc:docChgLst>
    <pc:chgData name="瑛莉菜 羽田" userId="64c7e7a027abc1d1" providerId="LiveId" clId="{F2507108-BC0B-4629-A514-B08FD2A5F17E}"/>
    <pc:docChg chg="custSel modSld">
      <pc:chgData name="瑛莉菜 羽田" userId="64c7e7a027abc1d1" providerId="LiveId" clId="{F2507108-BC0B-4629-A514-B08FD2A5F17E}" dt="2024-09-30T08:04:00.343" v="44" actId="1076"/>
      <pc:docMkLst>
        <pc:docMk/>
      </pc:docMkLst>
    </pc:docChg>
  </pc:docChgLst>
  <pc:docChgLst>
    <pc:chgData name="瑛莉菜 羽田" userId="64c7e7a027abc1d1" providerId="LiveId" clId="{7B7E7651-BF70-42AC-829B-B716D7D34793}"/>
    <pc:docChg chg="custSel modSld">
      <pc:chgData name="瑛莉菜 羽田" userId="64c7e7a027abc1d1" providerId="LiveId" clId="{7B7E7651-BF70-42AC-829B-B716D7D34793}" dt="2024-10-01T02:48:13.031" v="27" actId="1076"/>
      <pc:docMkLst>
        <pc:docMk/>
      </pc:docMkLst>
    </pc:docChg>
  </pc:docChgLst>
  <pc:docChgLst>
    <pc:chgData name="瑛莉菜 羽田" userId="64c7e7a027abc1d1" providerId="LiveId" clId="{E97B9431-2BC2-4E27-8717-93BF645492E4}"/>
    <pc:docChg chg="custSel modSld">
      <pc:chgData name="瑛莉菜 羽田" userId="64c7e7a027abc1d1" providerId="LiveId" clId="{E97B9431-2BC2-4E27-8717-93BF645492E4}" dt="2024-10-01T02:44:44.166" v="69" actId="1076"/>
      <pc:docMkLst>
        <pc:docMk/>
      </pc:docMkLst>
    </pc:docChg>
  </pc:docChgLst>
  <pc:docChgLst>
    <pc:chgData name="瑛莉菜 羽田" userId="64c7e7a027abc1d1" providerId="LiveId" clId="{29AF5639-584F-4E00-96DF-DF110A773EBA}"/>
    <pc:docChg chg="custSel modSld">
      <pc:chgData name="瑛莉菜 羽田" userId="64c7e7a027abc1d1" providerId="LiveId" clId="{29AF5639-584F-4E00-96DF-DF110A773EBA}" dt="2024-09-30T07:36:35.048" v="93" actId="1076"/>
      <pc:docMkLst>
        <pc:docMk/>
      </pc:docMkLst>
    </pc:docChg>
  </pc:docChgLst>
  <pc:docChgLst>
    <pc:chgData name="瑛莉菜 羽田" userId="64c7e7a027abc1d1" providerId="LiveId" clId="{F6DC6057-0EAD-4283-996A-0A09B804E0A7}"/>
    <pc:docChg chg="custSel modSld">
      <pc:chgData name="瑛莉菜 羽田" userId="64c7e7a027abc1d1" providerId="LiveId" clId="{F6DC6057-0EAD-4283-996A-0A09B804E0A7}" dt="2024-10-01T02:55:12.927" v="44"/>
      <pc:docMkLst>
        <pc:docMk/>
      </pc:docMkLst>
      <pc:sldChg chg="addSp delSp modSp mod">
        <pc:chgData name="瑛莉菜 羽田" userId="64c7e7a027abc1d1" providerId="LiveId" clId="{F6DC6057-0EAD-4283-996A-0A09B804E0A7}" dt="2024-10-01T02:55:12.927" v="44"/>
        <pc:sldMkLst>
          <pc:docMk/>
          <pc:sldMk cId="4010063240" sldId="375"/>
        </pc:sldMkLst>
        <pc:spChg chg="mod">
          <ac:chgData name="瑛莉菜 羽田" userId="64c7e7a027abc1d1" providerId="LiveId" clId="{F6DC6057-0EAD-4283-996A-0A09B804E0A7}" dt="2024-10-01T02:55:12.927" v="44"/>
          <ac:spMkLst>
            <pc:docMk/>
            <pc:sldMk cId="4010063240" sldId="375"/>
            <ac:spMk id="2" creationId="{9C6C646A-4932-0ED0-0A88-228322997931}"/>
          </ac:spMkLst>
        </pc:spChg>
        <pc:spChg chg="mod">
          <ac:chgData name="瑛莉菜 羽田" userId="64c7e7a027abc1d1" providerId="LiveId" clId="{F6DC6057-0EAD-4283-996A-0A09B804E0A7}" dt="2024-10-01T02:53:21.486" v="16" actId="1076"/>
          <ac:spMkLst>
            <pc:docMk/>
            <pc:sldMk cId="4010063240" sldId="375"/>
            <ac:spMk id="14" creationId="{4C1CE79F-7A8C-E943-C2CD-9B9D895545B4}"/>
          </ac:spMkLst>
        </pc:spChg>
        <pc:spChg chg="mod">
          <ac:chgData name="瑛莉菜 羽田" userId="64c7e7a027abc1d1" providerId="LiveId" clId="{F6DC6057-0EAD-4283-996A-0A09B804E0A7}" dt="2024-10-01T02:52:30.146" v="0"/>
          <ac:spMkLst>
            <pc:docMk/>
            <pc:sldMk cId="4010063240" sldId="375"/>
            <ac:spMk id="23" creationId="{00000000-0000-0000-0000-000000000000}"/>
          </ac:spMkLst>
        </pc:spChg>
        <pc:spChg chg="mod">
          <ac:chgData name="瑛莉菜 羽田" userId="64c7e7a027abc1d1" providerId="LiveId" clId="{F6DC6057-0EAD-4283-996A-0A09B804E0A7}" dt="2024-10-01T02:52:36.098" v="10"/>
          <ac:spMkLst>
            <pc:docMk/>
            <pc:sldMk cId="4010063240" sldId="375"/>
            <ac:spMk id="65" creationId="{00000000-0000-0000-0000-000000000000}"/>
          </ac:spMkLst>
        </pc:spChg>
        <pc:picChg chg="del">
          <ac:chgData name="瑛莉菜 羽田" userId="64c7e7a027abc1d1" providerId="LiveId" clId="{F6DC6057-0EAD-4283-996A-0A09B804E0A7}" dt="2024-10-01T02:53:32.312" v="17" actId="478"/>
          <ac:picMkLst>
            <pc:docMk/>
            <pc:sldMk cId="4010063240" sldId="375"/>
            <ac:picMk id="5" creationId="{B99AFA8A-B83C-2ABF-60B1-A3363B3ABBE5}"/>
          </ac:picMkLst>
        </pc:picChg>
        <pc:picChg chg="add mod">
          <ac:chgData name="瑛莉菜 羽田" userId="64c7e7a027abc1d1" providerId="LiveId" clId="{F6DC6057-0EAD-4283-996A-0A09B804E0A7}" dt="2024-10-01T02:53:48.307" v="25" actId="1076"/>
          <ac:picMkLst>
            <pc:docMk/>
            <pc:sldMk cId="4010063240" sldId="375"/>
            <ac:picMk id="6" creationId="{A25828FA-AA4D-739C-E30E-E1E23C279283}"/>
          </ac:picMkLst>
        </pc:picChg>
        <pc:picChg chg="add mod">
          <ac:chgData name="瑛莉菜 羽田" userId="64c7e7a027abc1d1" providerId="LiveId" clId="{F6DC6057-0EAD-4283-996A-0A09B804E0A7}" dt="2024-10-01T02:54:11.766" v="32" actId="1076"/>
          <ac:picMkLst>
            <pc:docMk/>
            <pc:sldMk cId="4010063240" sldId="375"/>
            <ac:picMk id="8" creationId="{22F09DFF-9E12-006A-8834-144F8A0B55F1}"/>
          </ac:picMkLst>
        </pc:picChg>
        <pc:picChg chg="del">
          <ac:chgData name="瑛莉菜 羽田" userId="64c7e7a027abc1d1" providerId="LiveId" clId="{F6DC6057-0EAD-4283-996A-0A09B804E0A7}" dt="2024-10-01T02:53:32.818" v="18" actId="478"/>
          <ac:picMkLst>
            <pc:docMk/>
            <pc:sldMk cId="4010063240" sldId="375"/>
            <ac:picMk id="9" creationId="{82F49A00-9982-D910-CB1E-070601D119E5}"/>
          </ac:picMkLst>
        </pc:picChg>
        <pc:picChg chg="del">
          <ac:chgData name="瑛莉菜 羽田" userId="64c7e7a027abc1d1" providerId="LiveId" clId="{F6DC6057-0EAD-4283-996A-0A09B804E0A7}" dt="2024-10-01T02:53:33.261" v="19" actId="478"/>
          <ac:picMkLst>
            <pc:docMk/>
            <pc:sldMk cId="4010063240" sldId="375"/>
            <ac:picMk id="54" creationId="{2D090000-32B6-8849-E579-67D2B555FDAB}"/>
          </ac:picMkLst>
        </pc:picChg>
        <pc:picChg chg="add mod">
          <ac:chgData name="瑛莉菜 羽田" userId="64c7e7a027abc1d1" providerId="LiveId" clId="{F6DC6057-0EAD-4283-996A-0A09B804E0A7}" dt="2024-10-01T02:54:34.966" v="38" actId="1076"/>
          <ac:picMkLst>
            <pc:docMk/>
            <pc:sldMk cId="4010063240" sldId="375"/>
            <ac:picMk id="55" creationId="{EDB4472A-92DF-F41A-98F7-3BD6323C2BFE}"/>
          </ac:picMkLst>
        </pc:picChg>
        <pc:picChg chg="del">
          <ac:chgData name="瑛莉菜 羽田" userId="64c7e7a027abc1d1" providerId="LiveId" clId="{F6DC6057-0EAD-4283-996A-0A09B804E0A7}" dt="2024-10-01T02:53:33.768" v="20" actId="478"/>
          <ac:picMkLst>
            <pc:docMk/>
            <pc:sldMk cId="4010063240" sldId="375"/>
            <ac:picMk id="57" creationId="{D1B6ED8C-63AF-252B-C4A5-A1792DD586B1}"/>
          </ac:picMkLst>
        </pc:picChg>
        <pc:picChg chg="add mod">
          <ac:chgData name="瑛莉菜 羽田" userId="64c7e7a027abc1d1" providerId="LiveId" clId="{F6DC6057-0EAD-4283-996A-0A09B804E0A7}" dt="2024-10-01T02:54:55.968" v="43" actId="1076"/>
          <ac:picMkLst>
            <pc:docMk/>
            <pc:sldMk cId="4010063240" sldId="375"/>
            <ac:picMk id="58" creationId="{DA8826B5-DC21-AFFE-2138-0B6F850803A7}"/>
          </ac:picMkLst>
        </pc:picChg>
      </pc:sldChg>
    </pc:docChg>
  </pc:docChgLst>
  <pc:docChgLst>
    <pc:chgData name="瑛莉菜 羽田" userId="64c7e7a027abc1d1" providerId="LiveId" clId="{9353FEDC-00AD-455D-9E6D-A92807E3814C}"/>
    <pc:docChg chg="custSel modSld">
      <pc:chgData name="瑛莉菜 羽田" userId="64c7e7a027abc1d1" providerId="LiveId" clId="{9353FEDC-00AD-455D-9E6D-A92807E3814C}" dt="2024-09-17T07:21:58.954" v="71" actId="1076"/>
      <pc:docMkLst>
        <pc:docMk/>
      </pc:docMkLst>
    </pc:docChg>
  </pc:docChgLst>
  <pc:docChgLst>
    <pc:chgData name="瑛莉菜 羽田" userId="64c7e7a027abc1d1" providerId="LiveId" clId="{E23D076B-A2ED-477B-B957-D2C0E388681A}"/>
    <pc:docChg chg="custSel modSld">
      <pc:chgData name="瑛莉菜 羽田" userId="64c7e7a027abc1d1" providerId="LiveId" clId="{E23D076B-A2ED-477B-B957-D2C0E388681A}" dt="2024-09-30T03:55:59.599" v="104" actId="1076"/>
      <pc:docMkLst>
        <pc:docMk/>
      </pc:docMkLst>
    </pc:docChg>
  </pc:docChgLst>
  <pc:docChgLst>
    <pc:chgData name="瑛莉菜 羽田" userId="64c7e7a027abc1d1" providerId="LiveId" clId="{BBCCD3EE-092C-4BEE-8CAD-61AD80A6ED5A}"/>
    <pc:docChg chg="custSel modSld">
      <pc:chgData name="瑛莉菜 羽田" userId="64c7e7a027abc1d1" providerId="LiveId" clId="{BBCCD3EE-092C-4BEE-8CAD-61AD80A6ED5A}" dt="2024-10-01T02:58:05.324" v="92" actId="1076"/>
      <pc:docMkLst>
        <pc:docMk/>
      </pc:docMkLst>
      <pc:sldChg chg="addSp delSp modSp mod">
        <pc:chgData name="瑛莉菜 羽田" userId="64c7e7a027abc1d1" providerId="LiveId" clId="{BBCCD3EE-092C-4BEE-8CAD-61AD80A6ED5A}" dt="2024-10-01T02:58:05.324" v="92" actId="1076"/>
        <pc:sldMkLst>
          <pc:docMk/>
          <pc:sldMk cId="4010063240" sldId="375"/>
        </pc:sldMkLst>
        <pc:spChg chg="mod">
          <ac:chgData name="瑛莉菜 羽田" userId="64c7e7a027abc1d1" providerId="LiveId" clId="{BBCCD3EE-092C-4BEE-8CAD-61AD80A6ED5A}" dt="2024-10-01T02:57:23.741" v="77" actId="20577"/>
          <ac:spMkLst>
            <pc:docMk/>
            <pc:sldMk cId="4010063240" sldId="375"/>
            <ac:spMk id="2" creationId="{9C6C646A-4932-0ED0-0A88-228322997931}"/>
          </ac:spMkLst>
        </pc:spChg>
        <pc:spChg chg="mod">
          <ac:chgData name="瑛莉菜 羽田" userId="64c7e7a027abc1d1" providerId="LiveId" clId="{BBCCD3EE-092C-4BEE-8CAD-61AD80A6ED5A}" dt="2024-10-01T02:58:05.324" v="92" actId="1076"/>
          <ac:spMkLst>
            <pc:docMk/>
            <pc:sldMk cId="4010063240" sldId="375"/>
            <ac:spMk id="14" creationId="{4C1CE79F-7A8C-E943-C2CD-9B9D895545B4}"/>
          </ac:spMkLst>
        </pc:spChg>
        <pc:spChg chg="mod">
          <ac:chgData name="瑛莉菜 羽田" userId="64c7e7a027abc1d1" providerId="LiveId" clId="{BBCCD3EE-092C-4BEE-8CAD-61AD80A6ED5A}" dt="2024-10-01T02:56:07.094" v="27" actId="20577"/>
          <ac:spMkLst>
            <pc:docMk/>
            <pc:sldMk cId="4010063240" sldId="375"/>
            <ac:spMk id="23" creationId="{00000000-0000-0000-0000-000000000000}"/>
          </ac:spMkLst>
        </pc:spChg>
        <pc:spChg chg="mod">
          <ac:chgData name="瑛莉菜 羽田" userId="64c7e7a027abc1d1" providerId="LiveId" clId="{BBCCD3EE-092C-4BEE-8CAD-61AD80A6ED5A}" dt="2024-10-01T02:57:06.448" v="51"/>
          <ac:spMkLst>
            <pc:docMk/>
            <pc:sldMk cId="4010063240" sldId="375"/>
            <ac:spMk id="65" creationId="{00000000-0000-0000-0000-000000000000}"/>
          </ac:spMkLst>
        </pc:spChg>
        <pc:spChg chg="mod">
          <ac:chgData name="瑛莉菜 羽田" userId="64c7e7a027abc1d1" providerId="LiveId" clId="{BBCCD3EE-092C-4BEE-8CAD-61AD80A6ED5A}" dt="2024-10-01T02:57:28.761" v="87" actId="20577"/>
          <ac:spMkLst>
            <pc:docMk/>
            <pc:sldMk cId="4010063240" sldId="375"/>
            <ac:spMk id="69" creationId="{00000000-0000-0000-0000-000000000000}"/>
          </ac:spMkLst>
        </pc:spChg>
        <pc:picChg chg="add mod">
          <ac:chgData name="瑛莉菜 羽田" userId="64c7e7a027abc1d1" providerId="LiveId" clId="{BBCCD3EE-092C-4BEE-8CAD-61AD80A6ED5A}" dt="2024-10-01T02:56:33.065" v="34" actId="1076"/>
          <ac:picMkLst>
            <pc:docMk/>
            <pc:sldMk cId="4010063240" sldId="375"/>
            <ac:picMk id="5" creationId="{03FFEA03-BD1B-A6A7-A119-79BEC7099460}"/>
          </ac:picMkLst>
        </pc:picChg>
        <pc:picChg chg="del">
          <ac:chgData name="瑛莉菜 羽田" userId="64c7e7a027abc1d1" providerId="LiveId" clId="{BBCCD3EE-092C-4BEE-8CAD-61AD80A6ED5A}" dt="2024-10-01T02:56:09.119" v="28" actId="478"/>
          <ac:picMkLst>
            <pc:docMk/>
            <pc:sldMk cId="4010063240" sldId="375"/>
            <ac:picMk id="6" creationId="{A25828FA-AA4D-739C-E30E-E1E23C279283}"/>
          </ac:picMkLst>
        </pc:picChg>
        <pc:picChg chg="del">
          <ac:chgData name="瑛莉菜 羽田" userId="64c7e7a027abc1d1" providerId="LiveId" clId="{BBCCD3EE-092C-4BEE-8CAD-61AD80A6ED5A}" dt="2024-10-01T02:56:09.672" v="29" actId="478"/>
          <ac:picMkLst>
            <pc:docMk/>
            <pc:sldMk cId="4010063240" sldId="375"/>
            <ac:picMk id="8" creationId="{22F09DFF-9E12-006A-8834-144F8A0B55F1}"/>
          </ac:picMkLst>
        </pc:picChg>
        <pc:picChg chg="add mod">
          <ac:chgData name="瑛莉菜 羽田" userId="64c7e7a027abc1d1" providerId="LiveId" clId="{BBCCD3EE-092C-4BEE-8CAD-61AD80A6ED5A}" dt="2024-10-01T02:56:54.218" v="41" actId="1076"/>
          <ac:picMkLst>
            <pc:docMk/>
            <pc:sldMk cId="4010063240" sldId="375"/>
            <ac:picMk id="9" creationId="{22AB21D1-DB4E-2B70-7B88-ECF207694CF7}"/>
          </ac:picMkLst>
        </pc:picChg>
        <pc:picChg chg="del">
          <ac:chgData name="瑛莉菜 羽田" userId="64c7e7a027abc1d1" providerId="LiveId" clId="{BBCCD3EE-092C-4BEE-8CAD-61AD80A6ED5A}" dt="2024-10-01T02:56:10.052" v="30" actId="478"/>
          <ac:picMkLst>
            <pc:docMk/>
            <pc:sldMk cId="4010063240" sldId="375"/>
            <ac:picMk id="55" creationId="{EDB4472A-92DF-F41A-98F7-3BD6323C2BFE}"/>
          </ac:picMkLst>
        </pc:picChg>
        <pc:picChg chg="del">
          <ac:chgData name="瑛莉菜 羽田" userId="64c7e7a027abc1d1" providerId="LiveId" clId="{BBCCD3EE-092C-4BEE-8CAD-61AD80A6ED5A}" dt="2024-10-01T02:56:10.401" v="31" actId="478"/>
          <ac:picMkLst>
            <pc:docMk/>
            <pc:sldMk cId="4010063240" sldId="375"/>
            <ac:picMk id="58" creationId="{DA8826B5-DC21-AFFE-2138-0B6F850803A7}"/>
          </ac:picMkLst>
        </pc:picChg>
      </pc:sldChg>
    </pc:docChg>
  </pc:docChgLst>
  <pc:docChgLst>
    <pc:chgData name="瑛莉菜 羽田" userId="64c7e7a027abc1d1" providerId="LiveId" clId="{FF0B36D3-6768-45A9-AD94-03141011A33C}"/>
    <pc:docChg chg="custSel modSld">
      <pc:chgData name="瑛莉菜 羽田" userId="64c7e7a027abc1d1" providerId="LiveId" clId="{FF0B36D3-6768-45A9-AD94-03141011A33C}" dt="2024-09-30T07:51:07.335" v="64" actId="20577"/>
      <pc:docMkLst>
        <pc:docMk/>
      </pc:docMkLst>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docChg>
  </pc:docChgLst>
  <pc:docChgLst>
    <pc:chgData name="瑛莉菜 羽田" userId="64c7e7a027abc1d1" providerId="LiveId" clId="{DD190B30-573E-48BE-B5C4-A770568AECCC}"/>
    <pc:docChg chg="custSel modSld">
      <pc:chgData name="瑛莉菜 羽田" userId="64c7e7a027abc1d1" providerId="LiveId" clId="{DD190B30-573E-48BE-B5C4-A770568AECCC}" dt="2024-09-17T06:18:18.532" v="70" actId="1076"/>
      <pc:docMkLst>
        <pc:docMk/>
      </pc:docMkLst>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docChg>
  </pc:docChgLst>
  <pc:docChgLst>
    <pc:chgData name="瑛莉菜 羽田" userId="64c7e7a027abc1d1" providerId="LiveId" clId="{824889C9-CE39-4412-965D-E47E8D391F90}"/>
    <pc:docChg chg="custSel modSld">
      <pc:chgData name="瑛莉菜 羽田" userId="64c7e7a027abc1d1" providerId="LiveId" clId="{824889C9-CE39-4412-965D-E47E8D391F90}" dt="2024-09-30T08:47:57.723" v="90" actId="1076"/>
      <pc:docMkLst>
        <pc:docMk/>
      </pc:docMkLst>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docChg>
  </pc:docChgLst>
  <pc:docChgLst>
    <pc:chgData name="瑛莉菜 羽田" userId="64c7e7a027abc1d1" providerId="LiveId" clId="{347088CE-420D-4079-AD84-5C8BEBE580EC}"/>
    <pc:docChg chg="custSel modSld">
      <pc:chgData name="瑛莉菜 羽田" userId="64c7e7a027abc1d1" providerId="LiveId" clId="{347088CE-420D-4079-AD84-5C8BEBE580EC}" dt="2024-09-17T08:30:28.701" v="71" actId="1076"/>
      <pc:docMkLst>
        <pc:docMk/>
      </pc:docMkLst>
    </pc:docChg>
  </pc:docChgLst>
  <pc:docChgLst>
    <pc:chgData name="瑛莉菜 羽田" userId="64c7e7a027abc1d1" providerId="LiveId" clId="{750939FA-68BE-400D-8BF0-B693136FF62B}"/>
    <pc:docChg chg="custSel modSld">
      <pc:chgData name="瑛莉菜 羽田" userId="64c7e7a027abc1d1" providerId="LiveId" clId="{750939FA-68BE-400D-8BF0-B693136FF62B}" dt="2024-09-27T05:32:21.185" v="57" actId="1076"/>
      <pc:docMkLst>
        <pc:docMk/>
      </pc:docMkLst>
    </pc:docChg>
  </pc:docChgLst>
  <pc:docChgLst>
    <pc:chgData name="瑛莉菜 羽田" userId="64c7e7a027abc1d1" providerId="LiveId" clId="{77CFFC47-5910-493F-B41E-0E80A67E2F94}"/>
    <pc:docChg chg="custSel modSld">
      <pc:chgData name="瑛莉菜 羽田" userId="64c7e7a027abc1d1" providerId="LiveId" clId="{77CFFC47-5910-493F-B41E-0E80A67E2F94}" dt="2024-09-17T08:09:27.148" v="29" actId="1076"/>
      <pc:docMkLst>
        <pc:docMk/>
      </pc:docMkLst>
    </pc:docChg>
  </pc:docChgLst>
  <pc:docChgLst>
    <pc:chgData name="瑛莉菜 羽田" userId="64c7e7a027abc1d1" providerId="LiveId" clId="{C8877DA5-71BF-471F-A46C-76B2DD414CEB}"/>
    <pc:docChg chg="custSel modSld">
      <pc:chgData name="瑛莉菜 羽田" userId="64c7e7a027abc1d1" providerId="LiveId" clId="{C8877DA5-71BF-471F-A46C-76B2DD414CEB}" dt="2024-09-30T04:31:22.346" v="96" actId="1076"/>
      <pc:docMkLst>
        <pc:docMk/>
      </pc:docMkLst>
    </pc:docChg>
  </pc:docChgLst>
  <pc:docChgLst>
    <pc:chgData name="瑛莉菜 羽田" userId="64c7e7a027abc1d1" providerId="LiveId" clId="{DAD31505-046A-4302-975C-1F8F5A3C12F8}"/>
    <pc:docChg chg="undo custSel modSld">
      <pc:chgData name="瑛莉菜 羽田" userId="64c7e7a027abc1d1" providerId="LiveId" clId="{DAD31505-046A-4302-975C-1F8F5A3C12F8}" dt="2024-09-17T07:48:45.873" v="100" actId="1076"/>
      <pc:docMkLst>
        <pc:docMk/>
      </pc:docMkLst>
    </pc:docChg>
  </pc:docChgLst>
  <pc:docChgLst>
    <pc:chgData name="瑛莉菜 羽田" userId="64c7e7a027abc1d1" providerId="LiveId" clId="{FACD2BE6-6615-4F7E-B5F9-E3105DFD8B02}"/>
    <pc:docChg chg="custSel modSld">
      <pc:chgData name="瑛莉菜 羽田" userId="64c7e7a027abc1d1" providerId="LiveId" clId="{FACD2BE6-6615-4F7E-B5F9-E3105DFD8B02}" dt="2024-09-30T08:02:16.308" v="172" actId="1076"/>
      <pc:docMkLst>
        <pc:docMk/>
      </pc:docMkLst>
    </pc:docChg>
  </pc:docChgLst>
  <pc:docChgLst>
    <pc:chgData name="瑛莉菜 羽田" userId="64c7e7a027abc1d1" providerId="LiveId" clId="{C1B0BEBD-C7F5-4B5F-B0D7-51024C884EE3}"/>
    <pc:docChg chg="custSel modSld">
      <pc:chgData name="瑛莉菜 羽田" userId="64c7e7a027abc1d1" providerId="LiveId" clId="{C1B0BEBD-C7F5-4B5F-B0D7-51024C884EE3}" dt="2024-09-30T07:23:49.673" v="64" actId="1076"/>
      <pc:docMkLst>
        <pc:docMk/>
      </pc:docMkLst>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docChg>
  </pc:docChgLst>
  <pc:docChgLst>
    <pc:chgData name="瑛莉菜 羽田" userId="64c7e7a027abc1d1" providerId="LiveId" clId="{03E3412F-4B63-4FCE-B839-4262DFCB1081}"/>
    <pc:docChg chg="undo custSel modSld">
      <pc:chgData name="瑛莉菜 羽田" userId="64c7e7a027abc1d1" providerId="LiveId" clId="{03E3412F-4B63-4FCE-B839-4262DFCB1081}" dt="2024-09-30T08:45:24.261" v="192" actId="1076"/>
      <pc:docMkLst>
        <pc:docMk/>
      </pc:docMkLst>
    </pc:docChg>
  </pc:docChgLst>
  <pc:docChgLst>
    <pc:chgData name="瑛莉菜 羽田" userId="64c7e7a027abc1d1" providerId="LiveId" clId="{A17362FD-B24A-4838-8D4A-747FB81F7D8B}"/>
    <pc:docChg chg="custSel modSld">
      <pc:chgData name="瑛莉菜 羽田" userId="64c7e7a027abc1d1" providerId="LiveId" clId="{A17362FD-B24A-4838-8D4A-747FB81F7D8B}" dt="2024-09-27T05:39:11.309" v="38" actId="1076"/>
      <pc:docMkLst>
        <pc:docMk/>
      </pc:docMkLst>
    </pc:docChg>
  </pc:docChgLst>
  <pc:docChgLst>
    <pc:chgData name="瑛莉菜 羽田" userId="64c7e7a027abc1d1" providerId="LiveId" clId="{33A91C12-A3DD-4BEE-83D8-F8E58C4EEB50}"/>
    <pc:docChg chg="custSel modSld">
      <pc:chgData name="瑛莉菜 羽田" userId="64c7e7a027abc1d1" providerId="LiveId" clId="{33A91C12-A3DD-4BEE-83D8-F8E58C4EEB50}" dt="2024-09-17T05:32:59.013" v="46" actId="1076"/>
      <pc:docMkLst>
        <pc:docMk/>
      </pc:docMkLst>
    </pc:docChg>
  </pc:docChgLst>
  <pc:docChgLst>
    <pc:chgData name="瑛莉菜 羽田" userId="64c7e7a027abc1d1" providerId="LiveId" clId="{91D05EAA-7144-4DC3-91E3-17C95BCB8503}"/>
    <pc:docChg chg="custSel modSld">
      <pc:chgData name="瑛莉菜 羽田" userId="64c7e7a027abc1d1" providerId="LiveId" clId="{91D05EAA-7144-4DC3-91E3-17C95BCB8503}" dt="2024-09-30T04:39:39.247" v="115" actId="1076"/>
      <pc:docMkLst>
        <pc:docMk/>
      </pc:docMkLst>
    </pc:docChg>
  </pc:docChgLst>
  <pc:docChgLst>
    <pc:chgData name="瑛莉菜 羽田" userId="64c7e7a027abc1d1" providerId="LiveId" clId="{B2EC8C0F-9AE4-45B2-AEB1-8BBEAD8D11C6}"/>
    <pc:docChg chg="custSel modSld">
      <pc:chgData name="瑛莉菜 羽田" userId="64c7e7a027abc1d1" providerId="LiveId" clId="{B2EC8C0F-9AE4-45B2-AEB1-8BBEAD8D11C6}" dt="2024-09-17T06:22:18.359" v="84" actId="1076"/>
      <pc:docMkLst>
        <pc:docMk/>
      </pc:docMkLst>
    </pc:docChg>
  </pc:docChgLst>
  <pc:docChgLst>
    <pc:chgData name="瑛莉菜 羽田" userId="64c7e7a027abc1d1" providerId="LiveId" clId="{3864E91E-404C-473D-882F-09DBAA142AC3}"/>
    <pc:docChg chg="custSel modSld">
      <pc:chgData name="瑛莉菜 羽田" userId="64c7e7a027abc1d1" providerId="LiveId" clId="{3864E91E-404C-473D-882F-09DBAA142AC3}" dt="2024-09-17T08:55:08.069" v="64" actId="1076"/>
      <pc:docMkLst>
        <pc:docMk/>
      </pc:docMkLst>
    </pc:docChg>
  </pc:docChgLst>
  <pc:docChgLst>
    <pc:chgData name="瑛莉菜 羽田" userId="64c7e7a027abc1d1" providerId="LiveId" clId="{B6AF6C26-8171-4737-BAA9-DE7DE5ABC2B7}"/>
    <pc:docChg chg="custSel modSld">
      <pc:chgData name="瑛莉菜 羽田" userId="64c7e7a027abc1d1" providerId="LiveId" clId="{B6AF6C26-8171-4737-BAA9-DE7DE5ABC2B7}" dt="2024-09-27T05:27:40.268" v="77" actId="1076"/>
      <pc:docMkLst>
        <pc:docMk/>
      </pc:docMkLst>
    </pc:docChg>
  </pc:docChgLst>
  <pc:docChgLst>
    <pc:chgData name="瑛莉菜 羽田" userId="64c7e7a027abc1d1" providerId="LiveId" clId="{DDE88A06-69EC-4B8F-A302-2393E8F55103}"/>
    <pc:docChg chg="custSel modSld">
      <pc:chgData name="瑛莉菜 羽田" userId="64c7e7a027abc1d1" providerId="LiveId" clId="{DDE88A06-69EC-4B8F-A302-2393E8F55103}" dt="2024-09-30T08:38:28.120" v="44"/>
      <pc:docMkLst>
        <pc:docMk/>
      </pc:docMkLst>
      <pc:sldChg chg="addSp delSp modSp mod">
        <pc:chgData name="瑛莉菜 羽田" userId="64c7e7a027abc1d1" providerId="LiveId" clId="{DDE88A06-69EC-4B8F-A302-2393E8F55103}" dt="2024-09-30T08:38:28.120" v="44"/>
        <pc:sldMkLst>
          <pc:docMk/>
          <pc:sldMk cId="4010063240" sldId="375"/>
        </pc:sldMkLst>
        <pc:spChg chg="mod">
          <ac:chgData name="瑛莉菜 羽田" userId="64c7e7a027abc1d1" providerId="LiveId" clId="{DDE88A06-69EC-4B8F-A302-2393E8F55103}" dt="2024-09-30T08:37:10.846" v="30" actId="20577"/>
          <ac:spMkLst>
            <pc:docMk/>
            <pc:sldMk cId="4010063240" sldId="375"/>
            <ac:spMk id="2" creationId="{9C6C646A-4932-0ED0-0A88-228322997931}"/>
          </ac:spMkLst>
        </pc:spChg>
        <pc:spChg chg="mod">
          <ac:chgData name="瑛莉菜 羽田" userId="64c7e7a027abc1d1" providerId="LiveId" clId="{DDE88A06-69EC-4B8F-A302-2393E8F55103}" dt="2024-09-30T08:38:09.422" v="43"/>
          <ac:spMkLst>
            <pc:docMk/>
            <pc:sldMk cId="4010063240" sldId="375"/>
            <ac:spMk id="14" creationId="{4C1CE79F-7A8C-E943-C2CD-9B9D895545B4}"/>
          </ac:spMkLst>
        </pc:spChg>
        <pc:spChg chg="mod">
          <ac:chgData name="瑛莉菜 羽田" userId="64c7e7a027abc1d1" providerId="LiveId" clId="{DDE88A06-69EC-4B8F-A302-2393E8F55103}" dt="2024-09-30T08:36:39.481" v="0"/>
          <ac:spMkLst>
            <pc:docMk/>
            <pc:sldMk cId="4010063240" sldId="375"/>
            <ac:spMk id="23" creationId="{00000000-0000-0000-0000-000000000000}"/>
          </ac:spMkLst>
        </pc:spChg>
        <pc:spChg chg="mod">
          <ac:chgData name="瑛莉菜 羽田" userId="64c7e7a027abc1d1" providerId="LiveId" clId="{DDE88A06-69EC-4B8F-A302-2393E8F55103}" dt="2024-09-30T08:38:28.120" v="44"/>
          <ac:spMkLst>
            <pc:docMk/>
            <pc:sldMk cId="4010063240" sldId="375"/>
            <ac:spMk id="65" creationId="{00000000-0000-0000-0000-000000000000}"/>
          </ac:spMkLst>
        </pc:spChg>
        <pc:spChg chg="mod">
          <ac:chgData name="瑛莉菜 羽田" userId="64c7e7a027abc1d1" providerId="LiveId" clId="{DDE88A06-69EC-4B8F-A302-2393E8F55103}" dt="2024-09-30T08:36:54.465" v="4"/>
          <ac:spMkLst>
            <pc:docMk/>
            <pc:sldMk cId="4010063240" sldId="375"/>
            <ac:spMk id="69" creationId="{00000000-0000-0000-0000-000000000000}"/>
          </ac:spMkLst>
        </pc:spChg>
        <pc:picChg chg="del">
          <ac:chgData name="瑛莉菜 羽田" userId="64c7e7a027abc1d1" providerId="LiveId" clId="{DDE88A06-69EC-4B8F-A302-2393E8F55103}" dt="2024-09-30T08:37:14.300" v="31" actId="478"/>
          <ac:picMkLst>
            <pc:docMk/>
            <pc:sldMk cId="4010063240" sldId="375"/>
            <ac:picMk id="5" creationId="{81D6D676-60EA-066B-F23D-352DB22B2278}"/>
          </ac:picMkLst>
        </pc:picChg>
        <pc:picChg chg="add mod">
          <ac:chgData name="瑛莉菜 羽田" userId="64c7e7a027abc1d1" providerId="LiveId" clId="{DDE88A06-69EC-4B8F-A302-2393E8F55103}" dt="2024-09-30T08:37:33.258" v="37" actId="1076"/>
          <ac:picMkLst>
            <pc:docMk/>
            <pc:sldMk cId="4010063240" sldId="375"/>
            <ac:picMk id="6" creationId="{AD72FEAE-6F52-1873-CCB8-7F92CDA6503B}"/>
          </ac:picMkLst>
        </pc:picChg>
        <pc:picChg chg="del">
          <ac:chgData name="瑛莉菜 羽田" userId="64c7e7a027abc1d1" providerId="LiveId" clId="{DDE88A06-69EC-4B8F-A302-2393E8F55103}" dt="2024-09-30T08:37:14.854" v="32" actId="478"/>
          <ac:picMkLst>
            <pc:docMk/>
            <pc:sldMk cId="4010063240" sldId="375"/>
            <ac:picMk id="8" creationId="{C72433FB-F610-F5C4-DD73-779FFB7F11A4}"/>
          </ac:picMkLst>
        </pc:picChg>
      </pc:sldChg>
    </pc:docChg>
  </pc:docChgLst>
  <pc:docChgLst>
    <pc:chgData name="瑛莉菜 羽田" userId="64c7e7a027abc1d1" providerId="LiveId" clId="{9200D0A1-DA0D-47A6-96B3-CA1D7AF4140D}"/>
    <pc:docChg chg="custSel modSld">
      <pc:chgData name="瑛莉菜 羽田" userId="64c7e7a027abc1d1" providerId="LiveId" clId="{9200D0A1-DA0D-47A6-96B3-CA1D7AF4140D}" dt="2024-09-30T04:15:23.764" v="40" actId="1076"/>
      <pc:docMkLst>
        <pc:docMk/>
      </pc:docMkLst>
    </pc:docChg>
  </pc:docChgLst>
  <pc:docChgLst>
    <pc:chgData name="瑛莉菜 羽田" userId="64c7e7a027abc1d1" providerId="LiveId" clId="{726D1286-4386-4B7B-9A70-C1DB59F9DA90}"/>
    <pc:docChg chg="custSel modSld">
      <pc:chgData name="瑛莉菜 羽田" userId="64c7e7a027abc1d1" providerId="LiveId" clId="{726D1286-4386-4B7B-9A70-C1DB59F9DA90}" dt="2024-09-17T07:14:26.017" v="53" actId="1076"/>
      <pc:docMkLst>
        <pc:docMk/>
      </pc:docMkLst>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docChg>
  </pc:docChgLst>
  <pc:docChgLst>
    <pc:chgData name="瑛莉菜 羽田" userId="64c7e7a027abc1d1" providerId="LiveId" clId="{A6D04185-59F0-4B89-934C-FE250E1797DA}"/>
    <pc:docChg chg="custSel modSld">
      <pc:chgData name="瑛莉菜 羽田" userId="64c7e7a027abc1d1" providerId="LiveId" clId="{A6D04185-59F0-4B89-934C-FE250E1797DA}" dt="2024-09-30T01:52:37.264" v="88" actId="1076"/>
      <pc:docMkLst>
        <pc:docMk/>
      </pc:docMkLst>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docChg>
  </pc:docChgLst>
  <pc:docChgLst>
    <pc:chgData name="瑛莉菜 羽田" userId="64c7e7a027abc1d1" providerId="LiveId" clId="{03513845-3761-4EB1-8FE9-1401B4DB4BEF}"/>
    <pc:docChg chg="custSel modSld">
      <pc:chgData name="瑛莉菜 羽田" userId="64c7e7a027abc1d1" providerId="LiveId" clId="{03513845-3761-4EB1-8FE9-1401B4DB4BEF}" dt="2024-09-30T06:47:52.844" v="46" actId="1076"/>
      <pc:docMkLst>
        <pc:docMk/>
      </pc:docMkLst>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docChg>
  </pc:docChgLst>
  <pc:docChgLst>
    <pc:chgData name="瑛莉菜 羽田" userId="64c7e7a027abc1d1" providerId="LiveId" clId="{53CC4152-B6BF-4889-8D22-E42D252B7DAA}"/>
    <pc:docChg chg="custSel modSld">
      <pc:chgData name="瑛莉菜 羽田" userId="64c7e7a027abc1d1" providerId="LiveId" clId="{53CC4152-B6BF-4889-8D22-E42D252B7DAA}" dt="2024-09-30T03:25:18.613" v="79" actId="1076"/>
      <pc:docMkLst>
        <pc:docMk/>
      </pc:docMkLst>
    </pc:docChg>
  </pc:docChgLst>
  <pc:docChgLst>
    <pc:chgData name="瑛莉菜 羽田" userId="64c7e7a027abc1d1" providerId="LiveId" clId="{62BD598C-8066-4028-9E86-5965F0B5BB23}"/>
    <pc:docChg chg="custSel modSld">
      <pc:chgData name="瑛莉菜 羽田" userId="64c7e7a027abc1d1" providerId="LiveId" clId="{62BD598C-8066-4028-9E86-5965F0B5BB23}" dt="2024-09-30T02:17:27.962" v="246" actId="20577"/>
      <pc:docMkLst>
        <pc:docMk/>
      </pc:docMkLst>
    </pc:docChg>
  </pc:docChgLst>
  <pc:docChgLst>
    <pc:chgData name="瑛莉菜 羽田" userId="64c7e7a027abc1d1" providerId="LiveId" clId="{72CE6FB9-6853-405E-B54C-E197F15BA6F7}"/>
    <pc:docChg chg="custSel modSld">
      <pc:chgData name="瑛莉菜 羽田" userId="64c7e7a027abc1d1" providerId="LiveId" clId="{72CE6FB9-6853-405E-B54C-E197F15BA6F7}" dt="2024-09-17T06:05:14.469" v="58" actId="1076"/>
      <pc:docMkLst>
        <pc:docMk/>
      </pc:docMkLst>
    </pc:docChg>
  </pc:docChgLst>
  <pc:docChgLst>
    <pc:chgData name="瑛莉菜 羽田" userId="64c7e7a027abc1d1" providerId="LiveId" clId="{681BC7FD-D9C7-468F-A0EB-CB376265DF10}"/>
    <pc:docChg chg="custSel modSld">
      <pc:chgData name="瑛莉菜 羽田" userId="64c7e7a027abc1d1" providerId="LiveId" clId="{681BC7FD-D9C7-468F-A0EB-CB376265DF10}" dt="2024-10-01T02:32:29.448" v="72" actId="1076"/>
      <pc:docMkLst>
        <pc:docMk/>
      </pc:docMkLst>
      <pc:sldChg chg="addSp delSp modSp mod">
        <pc:chgData name="瑛莉菜 羽田" userId="64c7e7a027abc1d1" providerId="LiveId" clId="{681BC7FD-D9C7-468F-A0EB-CB376265DF10}" dt="2024-10-01T02:32:29.448" v="72" actId="1076"/>
        <pc:sldMkLst>
          <pc:docMk/>
          <pc:sldMk cId="4010063240" sldId="375"/>
        </pc:sldMkLst>
        <pc:spChg chg="mod">
          <ac:chgData name="瑛莉菜 羽田" userId="64c7e7a027abc1d1" providerId="LiveId" clId="{681BC7FD-D9C7-468F-A0EB-CB376265DF10}" dt="2024-10-01T02:32:03.750" v="67" actId="20577"/>
          <ac:spMkLst>
            <pc:docMk/>
            <pc:sldMk cId="4010063240" sldId="375"/>
            <ac:spMk id="2" creationId="{9C6C646A-4932-0ED0-0A88-228322997931}"/>
          </ac:spMkLst>
        </pc:spChg>
        <pc:spChg chg="mod">
          <ac:chgData name="瑛莉菜 羽田" userId="64c7e7a027abc1d1" providerId="LiveId" clId="{681BC7FD-D9C7-468F-A0EB-CB376265DF10}" dt="2024-10-01T02:30:39.393" v="61"/>
          <ac:spMkLst>
            <pc:docMk/>
            <pc:sldMk cId="4010063240" sldId="375"/>
            <ac:spMk id="10" creationId="{C3C3B70E-4FFF-B141-8B18-557D6A287CFD}"/>
          </ac:spMkLst>
        </pc:spChg>
        <pc:spChg chg="mod">
          <ac:chgData name="瑛莉菜 羽田" userId="64c7e7a027abc1d1" providerId="LiveId" clId="{681BC7FD-D9C7-468F-A0EB-CB376265DF10}" dt="2024-10-01T02:32:29.448" v="72" actId="1076"/>
          <ac:spMkLst>
            <pc:docMk/>
            <pc:sldMk cId="4010063240" sldId="375"/>
            <ac:spMk id="14" creationId="{4C1CE79F-7A8C-E943-C2CD-9B9D895545B4}"/>
          </ac:spMkLst>
        </pc:spChg>
        <pc:spChg chg="mod">
          <ac:chgData name="瑛莉菜 羽田" userId="64c7e7a027abc1d1" providerId="LiveId" clId="{681BC7FD-D9C7-468F-A0EB-CB376265DF10}" dt="2024-10-01T02:16:47.792" v="13" actId="20577"/>
          <ac:spMkLst>
            <pc:docMk/>
            <pc:sldMk cId="4010063240" sldId="375"/>
            <ac:spMk id="23" creationId="{00000000-0000-0000-0000-000000000000}"/>
          </ac:spMkLst>
        </pc:spChg>
        <pc:spChg chg="mod">
          <ac:chgData name="瑛莉菜 羽田" userId="64c7e7a027abc1d1" providerId="LiveId" clId="{681BC7FD-D9C7-468F-A0EB-CB376265DF10}" dt="2024-10-01T02:30:15.538" v="47"/>
          <ac:spMkLst>
            <pc:docMk/>
            <pc:sldMk cId="4010063240" sldId="375"/>
            <ac:spMk id="65" creationId="{00000000-0000-0000-0000-000000000000}"/>
          </ac:spMkLst>
        </pc:spChg>
        <pc:spChg chg="mod">
          <ac:chgData name="瑛莉菜 羽田" userId="64c7e7a027abc1d1" providerId="LiveId" clId="{681BC7FD-D9C7-468F-A0EB-CB376265DF10}" dt="2024-10-01T02:30:29.967" v="54" actId="20577"/>
          <ac:spMkLst>
            <pc:docMk/>
            <pc:sldMk cId="4010063240" sldId="375"/>
            <ac:spMk id="69" creationId="{00000000-0000-0000-0000-000000000000}"/>
          </ac:spMkLst>
        </pc:spChg>
        <pc:picChg chg="add mod">
          <ac:chgData name="瑛莉菜 羽田" userId="64c7e7a027abc1d1" providerId="LiveId" clId="{681BC7FD-D9C7-468F-A0EB-CB376265DF10}" dt="2024-10-01T02:28:56.465" v="21" actId="14100"/>
          <ac:picMkLst>
            <pc:docMk/>
            <pc:sldMk cId="4010063240" sldId="375"/>
            <ac:picMk id="5" creationId="{27EDF2D2-A1DA-50C8-1919-AFF9645EC82B}"/>
          </ac:picMkLst>
        </pc:picChg>
        <pc:picChg chg="del">
          <ac:chgData name="瑛莉菜 羽田" userId="64c7e7a027abc1d1" providerId="LiveId" clId="{681BC7FD-D9C7-468F-A0EB-CB376265DF10}" dt="2024-10-01T02:28:37.989" v="14" actId="478"/>
          <ac:picMkLst>
            <pc:docMk/>
            <pc:sldMk cId="4010063240" sldId="375"/>
            <ac:picMk id="6" creationId="{22242EF7-9D0B-4ECB-35BD-0AD5ACD588EE}"/>
          </ac:picMkLst>
        </pc:picChg>
        <pc:picChg chg="del">
          <ac:chgData name="瑛莉菜 羽田" userId="64c7e7a027abc1d1" providerId="LiveId" clId="{681BC7FD-D9C7-468F-A0EB-CB376265DF10}" dt="2024-10-01T02:28:38.728" v="15" actId="478"/>
          <ac:picMkLst>
            <pc:docMk/>
            <pc:sldMk cId="4010063240" sldId="375"/>
            <ac:picMk id="8" creationId="{56A2FFF9-4F31-B70E-C359-40DD3D249C8F}"/>
          </ac:picMkLst>
        </pc:picChg>
        <pc:picChg chg="add mod">
          <ac:chgData name="瑛莉菜 羽田" userId="64c7e7a027abc1d1" providerId="LiveId" clId="{681BC7FD-D9C7-468F-A0EB-CB376265DF10}" dt="2024-10-01T02:29:21.231" v="28" actId="1076"/>
          <ac:picMkLst>
            <pc:docMk/>
            <pc:sldMk cId="4010063240" sldId="375"/>
            <ac:picMk id="9" creationId="{FD014804-5799-CA31-4B7B-BCA66212DD61}"/>
          </ac:picMkLst>
        </pc:picChg>
        <pc:picChg chg="add mod">
          <ac:chgData name="瑛莉菜 羽田" userId="64c7e7a027abc1d1" providerId="LiveId" clId="{681BC7FD-D9C7-468F-A0EB-CB376265DF10}" dt="2024-10-01T02:29:49.193" v="34" actId="1076"/>
          <ac:picMkLst>
            <pc:docMk/>
            <pc:sldMk cId="4010063240" sldId="375"/>
            <ac:picMk id="54" creationId="{1B7D2A8F-2864-ABE4-BDE9-396A1EF00D30}"/>
          </ac:picMkLst>
        </pc:picChg>
        <pc:picChg chg="add mod">
          <ac:chgData name="瑛莉菜 羽田" userId="64c7e7a027abc1d1" providerId="LiveId" clId="{681BC7FD-D9C7-468F-A0EB-CB376265DF10}" dt="2024-10-01T02:30:04.656" v="37" actId="1076"/>
          <ac:picMkLst>
            <pc:docMk/>
            <pc:sldMk cId="4010063240" sldId="375"/>
            <ac:picMk id="56" creationId="{663B07F0-AF59-4A0B-3F1F-224BEE8372FC}"/>
          </ac:picMkLst>
        </pc:picChg>
      </pc:sldChg>
    </pc:docChg>
  </pc:docChgLst>
  <pc:docChgLst>
    <pc:chgData name="瑛莉菜 羽田" userId="64c7e7a027abc1d1" providerId="LiveId" clId="{197FC229-DC39-42D2-973B-817600DD6952}"/>
    <pc:docChg chg="custSel modSld">
      <pc:chgData name="瑛莉菜 羽田" userId="64c7e7a027abc1d1" providerId="LiveId" clId="{197FC229-DC39-42D2-973B-817600DD6952}" dt="2024-09-17T07:17:34.971" v="49" actId="1076"/>
      <pc:docMkLst>
        <pc:docMk/>
      </pc:docMkLst>
    </pc:docChg>
  </pc:docChgLst>
  <pc:docChgLst>
    <pc:chgData name="瑛莉菜 羽田" userId="64c7e7a027abc1d1" providerId="LiveId" clId="{012D6741-BC97-4167-9723-7F16AD82AA86}"/>
    <pc:docChg chg="custSel modSld">
      <pc:chgData name="瑛莉菜 羽田" userId="64c7e7a027abc1d1" providerId="LiveId" clId="{012D6741-BC97-4167-9723-7F16AD82AA86}" dt="2024-09-17T08:01:57.989" v="52" actId="1076"/>
      <pc:docMkLst>
        <pc:docMk/>
      </pc:docMkLst>
    </pc:docChg>
  </pc:docChgLst>
  <pc:docChgLst>
    <pc:chgData name="瑛莉菜 羽田" userId="64c7e7a027abc1d1" providerId="LiveId" clId="{D4557B0C-D99E-48D7-A2CB-F5E6BEE56A57}"/>
    <pc:docChg chg="custSel modSld">
      <pc:chgData name="瑛莉菜 羽田" userId="64c7e7a027abc1d1" providerId="LiveId" clId="{D4557B0C-D99E-48D7-A2CB-F5E6BEE56A57}" dt="2024-09-17T06:26:01.151" v="86" actId="1076"/>
      <pc:docMkLst>
        <pc:docMk/>
      </pc:docMkLst>
    </pc:docChg>
  </pc:docChgLst>
  <pc:docChgLst>
    <pc:chgData name="瑛莉菜 羽田" userId="64c7e7a027abc1d1" providerId="LiveId" clId="{F2254026-2719-4B26-8AE9-885021BF0CF8}"/>
    <pc:docChg chg="custSel modSld">
      <pc:chgData name="瑛莉菜 羽田" userId="64c7e7a027abc1d1" providerId="LiveId" clId="{F2254026-2719-4B26-8AE9-885021BF0CF8}" dt="2024-09-30T06:40:13.417" v="46" actId="20577"/>
      <pc:docMkLst>
        <pc:docMk/>
      </pc:docMkLst>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docChg>
  </pc:docChgLst>
  <pc:docChgLst>
    <pc:chgData name="瑛莉菜 羽田" userId="64c7e7a027abc1d1" providerId="LiveId" clId="{E1FB9DA6-2CAA-4B72-9BFF-87ACB0DD51CC}"/>
    <pc:docChg chg="custSel modSld">
      <pc:chgData name="瑛莉菜 羽田" userId="64c7e7a027abc1d1" providerId="LiveId" clId="{E1FB9DA6-2CAA-4B72-9BFF-87ACB0DD51CC}" dt="2024-09-30T06:23:10.306" v="68" actId="20577"/>
      <pc:docMkLst>
        <pc:docMk/>
      </pc:docMkLst>
    </pc:docChg>
  </pc:docChgLst>
  <pc:docChgLst>
    <pc:chgData name="瑛莉菜 羽田" userId="64c7e7a027abc1d1" providerId="LiveId" clId="{DCD9B6B0-2D28-4A91-A5CB-69A0143BE601}"/>
    <pc:docChg chg="custSel modSld">
      <pc:chgData name="瑛莉菜 羽田" userId="64c7e7a027abc1d1" providerId="LiveId" clId="{DCD9B6B0-2D28-4A91-A5CB-69A0143BE601}" dt="2024-09-30T06:56:02.135" v="61" actId="1076"/>
      <pc:docMkLst>
        <pc:docMk/>
      </pc:docMkLst>
    </pc:docChg>
  </pc:docChgLst>
  <pc:docChgLst>
    <pc:chgData name="瑛莉菜 羽田" userId="64c7e7a027abc1d1" providerId="LiveId" clId="{A09C7244-FED4-4223-9059-C96D96298BB0}"/>
    <pc:docChg chg="custSel modSld">
      <pc:chgData name="瑛莉菜 羽田" userId="64c7e7a027abc1d1" providerId="LiveId" clId="{A09C7244-FED4-4223-9059-C96D96298BB0}" dt="2024-09-17T07:02:19.574" v="48" actId="1076"/>
      <pc:docMkLst>
        <pc:docMk/>
      </pc:docMkLst>
    </pc:docChg>
  </pc:docChgLst>
  <pc:docChgLst>
    <pc:chgData name="瑛莉菜 羽田" userId="64c7e7a027abc1d1" providerId="LiveId" clId="{D73B399C-9C29-41FA-9382-C6D0DA7336CA}"/>
    <pc:docChg chg="undo custSel modSld">
      <pc:chgData name="瑛莉菜 羽田" userId="64c7e7a027abc1d1" providerId="LiveId" clId="{D73B399C-9C29-41FA-9382-C6D0DA7336CA}" dt="2024-09-17T04:07:43.479" v="61" actId="1076"/>
      <pc:docMkLst>
        <pc:docMk/>
      </pc:docMkLst>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2024/10/1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2024/10/1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2024/10/1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2024/10/1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2024/10/1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2024/10/1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2024/10/1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2024/10/1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2024/10/1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2024/10/1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2024/10/1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2024/10/1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2024/10/1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image" Target="../media/image11.png"/><Relationship Id="rId18" Type="http://schemas.openxmlformats.org/officeDocument/2006/relationships/image" Target="../media/image16.png"/><Relationship Id="rId26" Type="http://schemas.openxmlformats.org/officeDocument/2006/relationships/image" Target="../media/image24.png"/><Relationship Id="rId39" Type="http://schemas.openxmlformats.org/officeDocument/2006/relationships/image" Target="../media/image37.png"/><Relationship Id="rId21" Type="http://schemas.openxmlformats.org/officeDocument/2006/relationships/image" Target="../media/image19.png"/><Relationship Id="rId34" Type="http://schemas.openxmlformats.org/officeDocument/2006/relationships/image" Target="../media/image32.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5" Type="http://schemas.openxmlformats.org/officeDocument/2006/relationships/image" Target="../media/image23.png"/><Relationship Id="rId33" Type="http://schemas.openxmlformats.org/officeDocument/2006/relationships/image" Target="../media/image31.png"/><Relationship Id="rId38" Type="http://schemas.openxmlformats.org/officeDocument/2006/relationships/image" Target="../media/image36.png"/><Relationship Id="rId2" Type="http://schemas.openxmlformats.org/officeDocument/2006/relationships/notesSlide" Target="../notesSlides/notesSlide1.xml"/><Relationship Id="rId16" Type="http://schemas.openxmlformats.org/officeDocument/2006/relationships/image" Target="../media/image14.png"/><Relationship Id="rId20" Type="http://schemas.openxmlformats.org/officeDocument/2006/relationships/image" Target="../media/image18.png"/><Relationship Id="rId29"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24" Type="http://schemas.openxmlformats.org/officeDocument/2006/relationships/image" Target="../media/image22.png"/><Relationship Id="rId32" Type="http://schemas.openxmlformats.org/officeDocument/2006/relationships/image" Target="../media/image30.png"/><Relationship Id="rId37" Type="http://schemas.openxmlformats.org/officeDocument/2006/relationships/image" Target="../media/image35.png"/><Relationship Id="rId40" Type="http://schemas.openxmlformats.org/officeDocument/2006/relationships/image" Target="../media/image38.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28" Type="http://schemas.openxmlformats.org/officeDocument/2006/relationships/image" Target="../media/image26.png"/><Relationship Id="rId36" Type="http://schemas.openxmlformats.org/officeDocument/2006/relationships/image" Target="../media/image34.png"/><Relationship Id="rId10" Type="http://schemas.openxmlformats.org/officeDocument/2006/relationships/image" Target="../media/image8.png"/><Relationship Id="rId19" Type="http://schemas.openxmlformats.org/officeDocument/2006/relationships/image" Target="../media/image17.png"/><Relationship Id="rId31" Type="http://schemas.openxmlformats.org/officeDocument/2006/relationships/image" Target="../media/image29.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 Id="rId27" Type="http://schemas.openxmlformats.org/officeDocument/2006/relationships/image" Target="../media/image25.png"/><Relationship Id="rId30" Type="http://schemas.openxmlformats.org/officeDocument/2006/relationships/image" Target="../media/image28.png"/><Relationship Id="rId35" Type="http://schemas.openxmlformats.org/officeDocument/2006/relationships/image" Target="../media/image33.png"/><Relationship Id="rId8" Type="http://schemas.openxmlformats.org/officeDocument/2006/relationships/image" Target="../media/image6.png"/><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dirty="0">
                <a:solidFill>
                  <a:srgbClr val="333333"/>
                </a:solidFill>
                <a:effectLst/>
                <a:latin typeface="Meiryo" panose="020B0604030504040204" pitchFamily="50" charset="-128"/>
                <a:ea typeface="Meiryo" panose="020B0604030504040204" pitchFamily="50" charset="-128"/>
              </a:rPr>
              <a:t>不織布</a:t>
            </a:r>
            <a:r>
              <a:rPr lang="en-US" altLang="ja-JP" sz="1600" b="1" i="0" dirty="0">
                <a:solidFill>
                  <a:srgbClr val="333333"/>
                </a:solidFill>
                <a:effectLst/>
                <a:latin typeface="Meiryo" panose="020B0604030504040204" pitchFamily="50" charset="-128"/>
                <a:ea typeface="Meiryo" panose="020B0604030504040204" pitchFamily="50" charset="-128"/>
              </a:rPr>
              <a:t>A4</a:t>
            </a:r>
            <a:r>
              <a:rPr lang="ja-JP" altLang="en-US" sz="1600" b="1" i="0" dirty="0">
                <a:solidFill>
                  <a:srgbClr val="333333"/>
                </a:solidFill>
                <a:effectLst/>
                <a:latin typeface="Meiryo" panose="020B0604030504040204" pitchFamily="50" charset="-128"/>
                <a:ea typeface="Meiryo" panose="020B0604030504040204" pitchFamily="50" charset="-128"/>
              </a:rPr>
              <a:t>ワイドスクエアトート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50" charset="-128"/>
                <a:ea typeface="Meiryo" panose="020B0604030504040204" pitchFamily="50" charset="-128"/>
              </a:rPr>
              <a:t>H290×W340</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シルク</a:t>
            </a:r>
            <a:r>
              <a:rPr kumimoji="1" lang="ja-JP" altLang="en-US" sz="1000" dirty="0">
                <a:solidFill>
                  <a:schemeClr val="tx1"/>
                </a:solidFill>
                <a:latin typeface="メイリオ" panose="020B0604030504040204" pitchFamily="50" charset="-128"/>
                <a:ea typeface="メイリオ" panose="020B0604030504040204" pitchFamily="50" charset="-128"/>
              </a:rPr>
              <a:t>印刷・</a:t>
            </a:r>
            <a:r>
              <a:rPr lang="ja-JP" altLang="en-US" sz="1000" b="0" i="0" dirty="0">
                <a:solidFill>
                  <a:srgbClr val="333333"/>
                </a:solidFill>
                <a:effectLst/>
                <a:latin typeface="Meiryo" panose="020B0604030504040204" pitchFamily="50" charset="-128"/>
                <a:ea typeface="Meiryo" panose="020B0604030504040204" pitchFamily="50" charset="-128"/>
              </a:rPr>
              <a:t>熱転写印刷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dirty="0">
                <a:solidFill>
                  <a:srgbClr val="333333"/>
                </a:solidFill>
                <a:effectLst/>
                <a:latin typeface="Meiryo" panose="020B0604030504040204" pitchFamily="50" charset="-128"/>
                <a:ea typeface="Meiryo" panose="020B0604030504040204" pitchFamily="50" charset="-128"/>
              </a:rPr>
              <a:t>シルク・パッド印刷範囲：</a:t>
            </a:r>
            <a:r>
              <a:rPr lang="en-US" altLang="ja-JP" sz="1000" b="0" i="0" dirty="0">
                <a:solidFill>
                  <a:srgbClr val="333333"/>
                </a:solidFill>
                <a:effectLst/>
                <a:latin typeface="Meiryo" panose="020B0604030504040204" pitchFamily="50" charset="-128"/>
                <a:ea typeface="Meiryo" panose="020B0604030504040204" pitchFamily="50" charset="-128"/>
              </a:rPr>
              <a:t>W240×H190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br>
              <a:rPr lang="ja-JP" altLang="en-US" sz="1000" dirty="0"/>
            </a:br>
            <a:r>
              <a:rPr lang="ja-JP" altLang="en-US" sz="1000" b="0" i="0" dirty="0">
                <a:solidFill>
                  <a:srgbClr val="333333"/>
                </a:solidFill>
                <a:effectLst/>
                <a:latin typeface="Meiryo" panose="020B0604030504040204" pitchFamily="50" charset="-128"/>
                <a:ea typeface="Meiryo" panose="020B0604030504040204" pitchFamily="50" charset="-128"/>
              </a:rPr>
              <a:t>熱転写印刷範囲：</a:t>
            </a:r>
            <a:r>
              <a:rPr lang="en-US" altLang="ja-JP" sz="1000" b="0" i="0" dirty="0">
                <a:solidFill>
                  <a:srgbClr val="333333"/>
                </a:solidFill>
                <a:effectLst/>
                <a:latin typeface="Meiryo" panose="020B0604030504040204" pitchFamily="50" charset="-128"/>
                <a:ea typeface="Meiryo" panose="020B0604030504040204" pitchFamily="50" charset="-128"/>
              </a:rPr>
              <a:t>W100×H100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不織布（</a:t>
            </a:r>
            <a:r>
              <a:rPr lang="en-US" altLang="ja-JP" sz="1000" b="0" i="0" dirty="0">
                <a:solidFill>
                  <a:srgbClr val="333333"/>
                </a:solidFill>
                <a:effectLst/>
                <a:latin typeface="Meiryo" panose="020B0604030504040204" pitchFamily="50" charset="-128"/>
                <a:ea typeface="Meiryo" panose="020B0604030504040204" pitchFamily="50" charset="-128"/>
              </a:rPr>
              <a:t>PP</a:t>
            </a:r>
            <a:r>
              <a:rPr lang="ja-JP" altLang="en-US" sz="1000" b="0" i="0" dirty="0">
                <a:solidFill>
                  <a:srgbClr val="333333"/>
                </a:solidFill>
                <a:effectLst/>
                <a:latin typeface="Meiryo" panose="020B0604030504040204" pitchFamily="50" charset="-128"/>
                <a:ea typeface="Meiryo" panose="020B0604030504040204" pitchFamily="50" charset="-128"/>
              </a:rPr>
              <a:t>）　　</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638157" y="5917169"/>
            <a:ext cx="5807017" cy="707886"/>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スリムな横型の不織布バッグです。</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持ちやすいようにサイズは少し小さめにしており、ショルダーを長めにすることで</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肩からかけやすい仕様になっております。</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展示会やオープンキャンパスでの配布用のバッグとしておすすめのアイテムです。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13" name="図 12">
            <a:extLst>
              <a:ext uri="{FF2B5EF4-FFF2-40B4-BE49-F238E27FC236}">
                <a16:creationId xmlns:a16="http://schemas.microsoft.com/office/drawing/2014/main" id="{9F388A41-EAEC-421A-B779-4ABC43374A46}"/>
              </a:ext>
            </a:extLst>
          </p:cNvPr>
          <p:cNvPicPr>
            <a:picLocks noChangeAspect="1"/>
          </p:cNvPicPr>
          <p:nvPr/>
        </p:nvPicPr>
        <p:blipFill>
          <a:blip r:embed="rId12"/>
          <a:stretch>
            <a:fillRect/>
          </a:stretch>
        </p:blipFill>
        <p:spPr>
          <a:xfrm>
            <a:off x="3277006" y="2676299"/>
            <a:ext cx="955970" cy="472084"/>
          </a:xfrm>
          <a:prstGeom prst="rect">
            <a:avLst/>
          </a:prstGeom>
        </p:spPr>
      </p:pic>
      <p:pic>
        <p:nvPicPr>
          <p:cNvPr id="30" name="図 29">
            <a:extLst>
              <a:ext uri="{FF2B5EF4-FFF2-40B4-BE49-F238E27FC236}">
                <a16:creationId xmlns:a16="http://schemas.microsoft.com/office/drawing/2014/main" id="{AEBA179A-A06D-F636-44AF-0E117ED68126}"/>
              </a:ext>
            </a:extLst>
          </p:cNvPr>
          <p:cNvPicPr>
            <a:picLocks noChangeAspect="1"/>
          </p:cNvPicPr>
          <p:nvPr/>
        </p:nvPicPr>
        <p:blipFill>
          <a:blip r:embed="rId13"/>
          <a:stretch>
            <a:fillRect/>
          </a:stretch>
        </p:blipFill>
        <p:spPr>
          <a:xfrm>
            <a:off x="3777506" y="2870986"/>
            <a:ext cx="388122" cy="428552"/>
          </a:xfrm>
          <a:prstGeom prst="rect">
            <a:avLst/>
          </a:prstGeom>
        </p:spPr>
      </p:pic>
      <p:pic>
        <p:nvPicPr>
          <p:cNvPr id="31" name="図 30">
            <a:extLst>
              <a:ext uri="{FF2B5EF4-FFF2-40B4-BE49-F238E27FC236}">
                <a16:creationId xmlns:a16="http://schemas.microsoft.com/office/drawing/2014/main" id="{DED4ACDC-068A-7D36-4B10-BB2729E3370D}"/>
              </a:ext>
            </a:extLst>
          </p:cNvPr>
          <p:cNvPicPr>
            <a:picLocks noChangeAspect="1"/>
          </p:cNvPicPr>
          <p:nvPr/>
        </p:nvPicPr>
        <p:blipFill>
          <a:blip r:embed="rId14"/>
          <a:stretch>
            <a:fillRect/>
          </a:stretch>
        </p:blipFill>
        <p:spPr>
          <a:xfrm>
            <a:off x="3728316" y="831725"/>
            <a:ext cx="857370" cy="390580"/>
          </a:xfrm>
          <a:prstGeom prst="rect">
            <a:avLst/>
          </a:prstGeom>
        </p:spPr>
      </p:pic>
      <p:pic>
        <p:nvPicPr>
          <p:cNvPr id="34" name="図 33">
            <a:extLst>
              <a:ext uri="{FF2B5EF4-FFF2-40B4-BE49-F238E27FC236}">
                <a16:creationId xmlns:a16="http://schemas.microsoft.com/office/drawing/2014/main" id="{95BEB82A-FC55-1DBE-B5EB-A6E25EF3B38B}"/>
              </a:ext>
            </a:extLst>
          </p:cNvPr>
          <p:cNvPicPr>
            <a:picLocks noChangeAspect="1"/>
          </p:cNvPicPr>
          <p:nvPr/>
        </p:nvPicPr>
        <p:blipFill>
          <a:blip r:embed="rId15"/>
          <a:stretch>
            <a:fillRect/>
          </a:stretch>
        </p:blipFill>
        <p:spPr>
          <a:xfrm>
            <a:off x="3563060" y="957278"/>
            <a:ext cx="619211" cy="209579"/>
          </a:xfrm>
          <a:prstGeom prst="rect">
            <a:avLst/>
          </a:prstGeom>
        </p:spPr>
      </p:pic>
      <p:pic>
        <p:nvPicPr>
          <p:cNvPr id="36" name="図 35">
            <a:extLst>
              <a:ext uri="{FF2B5EF4-FFF2-40B4-BE49-F238E27FC236}">
                <a16:creationId xmlns:a16="http://schemas.microsoft.com/office/drawing/2014/main" id="{D0BC6BAA-A51B-BD1B-2C09-4ADE7CD0E897}"/>
              </a:ext>
            </a:extLst>
          </p:cNvPr>
          <p:cNvPicPr>
            <a:picLocks noChangeAspect="1"/>
          </p:cNvPicPr>
          <p:nvPr/>
        </p:nvPicPr>
        <p:blipFill>
          <a:blip r:embed="rId16"/>
          <a:stretch>
            <a:fillRect/>
          </a:stretch>
        </p:blipFill>
        <p:spPr>
          <a:xfrm>
            <a:off x="3486607" y="2999368"/>
            <a:ext cx="676369" cy="209579"/>
          </a:xfrm>
          <a:prstGeom prst="rect">
            <a:avLst/>
          </a:prstGeom>
        </p:spPr>
      </p:pic>
      <p:pic>
        <p:nvPicPr>
          <p:cNvPr id="25" name="図 24">
            <a:extLst>
              <a:ext uri="{FF2B5EF4-FFF2-40B4-BE49-F238E27FC236}">
                <a16:creationId xmlns:a16="http://schemas.microsoft.com/office/drawing/2014/main" id="{CCAA7C8B-A87B-1158-CDFE-1D490F4EE9B9}"/>
              </a:ext>
            </a:extLst>
          </p:cNvPr>
          <p:cNvPicPr>
            <a:picLocks noChangeAspect="1"/>
          </p:cNvPicPr>
          <p:nvPr/>
        </p:nvPicPr>
        <p:blipFill>
          <a:blip r:embed="rId17"/>
          <a:stretch>
            <a:fillRect/>
          </a:stretch>
        </p:blipFill>
        <p:spPr>
          <a:xfrm>
            <a:off x="3893136" y="2535023"/>
            <a:ext cx="409632" cy="476316"/>
          </a:xfrm>
          <a:prstGeom prst="rect">
            <a:avLst/>
          </a:prstGeom>
        </p:spPr>
      </p:pic>
      <p:pic>
        <p:nvPicPr>
          <p:cNvPr id="29" name="図 28">
            <a:extLst>
              <a:ext uri="{FF2B5EF4-FFF2-40B4-BE49-F238E27FC236}">
                <a16:creationId xmlns:a16="http://schemas.microsoft.com/office/drawing/2014/main" id="{C85001B2-1586-F4C5-2176-445E576E5906}"/>
              </a:ext>
            </a:extLst>
          </p:cNvPr>
          <p:cNvPicPr>
            <a:picLocks noChangeAspect="1"/>
          </p:cNvPicPr>
          <p:nvPr/>
        </p:nvPicPr>
        <p:blipFill>
          <a:blip r:embed="rId18"/>
          <a:stretch>
            <a:fillRect/>
          </a:stretch>
        </p:blipFill>
        <p:spPr>
          <a:xfrm>
            <a:off x="4130465" y="2344495"/>
            <a:ext cx="457264" cy="733527"/>
          </a:xfrm>
          <a:prstGeom prst="rect">
            <a:avLst/>
          </a:prstGeom>
        </p:spPr>
      </p:pic>
      <p:pic>
        <p:nvPicPr>
          <p:cNvPr id="33" name="図 32">
            <a:extLst>
              <a:ext uri="{FF2B5EF4-FFF2-40B4-BE49-F238E27FC236}">
                <a16:creationId xmlns:a16="http://schemas.microsoft.com/office/drawing/2014/main" id="{9749C0D3-476A-2525-25AC-5A28BD82A413}"/>
              </a:ext>
            </a:extLst>
          </p:cNvPr>
          <p:cNvPicPr>
            <a:picLocks noChangeAspect="1"/>
          </p:cNvPicPr>
          <p:nvPr/>
        </p:nvPicPr>
        <p:blipFill>
          <a:blip r:embed="rId19"/>
          <a:stretch>
            <a:fillRect/>
          </a:stretch>
        </p:blipFill>
        <p:spPr>
          <a:xfrm>
            <a:off x="3395886" y="2536650"/>
            <a:ext cx="791661" cy="325978"/>
          </a:xfrm>
          <a:prstGeom prst="rect">
            <a:avLst/>
          </a:prstGeom>
        </p:spPr>
      </p:pic>
      <p:pic>
        <p:nvPicPr>
          <p:cNvPr id="35" name="図 34">
            <a:extLst>
              <a:ext uri="{FF2B5EF4-FFF2-40B4-BE49-F238E27FC236}">
                <a16:creationId xmlns:a16="http://schemas.microsoft.com/office/drawing/2014/main" id="{008EAFDE-A8AA-4DA9-2C49-6BFA59D6AEF7}"/>
              </a:ext>
            </a:extLst>
          </p:cNvPr>
          <p:cNvPicPr>
            <a:picLocks noChangeAspect="1"/>
          </p:cNvPicPr>
          <p:nvPr/>
        </p:nvPicPr>
        <p:blipFill>
          <a:blip r:embed="rId20"/>
          <a:stretch>
            <a:fillRect/>
          </a:stretch>
        </p:blipFill>
        <p:spPr>
          <a:xfrm>
            <a:off x="3186102" y="2619575"/>
            <a:ext cx="781159" cy="462027"/>
          </a:xfrm>
          <a:prstGeom prst="rect">
            <a:avLst/>
          </a:prstGeom>
        </p:spPr>
      </p:pic>
      <p:pic>
        <p:nvPicPr>
          <p:cNvPr id="38" name="図 37">
            <a:extLst>
              <a:ext uri="{FF2B5EF4-FFF2-40B4-BE49-F238E27FC236}">
                <a16:creationId xmlns:a16="http://schemas.microsoft.com/office/drawing/2014/main" id="{24104AD3-DF70-B733-EBF4-2E9E6277C010}"/>
              </a:ext>
            </a:extLst>
          </p:cNvPr>
          <p:cNvPicPr>
            <a:picLocks noChangeAspect="1"/>
          </p:cNvPicPr>
          <p:nvPr/>
        </p:nvPicPr>
        <p:blipFill>
          <a:blip r:embed="rId21"/>
          <a:stretch>
            <a:fillRect/>
          </a:stretch>
        </p:blipFill>
        <p:spPr>
          <a:xfrm>
            <a:off x="3437945" y="2161893"/>
            <a:ext cx="657317" cy="438211"/>
          </a:xfrm>
          <a:prstGeom prst="rect">
            <a:avLst/>
          </a:prstGeom>
        </p:spPr>
      </p:pic>
      <p:pic>
        <p:nvPicPr>
          <p:cNvPr id="37" name="図 36">
            <a:extLst>
              <a:ext uri="{FF2B5EF4-FFF2-40B4-BE49-F238E27FC236}">
                <a16:creationId xmlns:a16="http://schemas.microsoft.com/office/drawing/2014/main" id="{709C22DF-E2B1-82B8-A04A-AEF1E3D56A95}"/>
              </a:ext>
            </a:extLst>
          </p:cNvPr>
          <p:cNvPicPr>
            <a:picLocks noChangeAspect="1"/>
          </p:cNvPicPr>
          <p:nvPr/>
        </p:nvPicPr>
        <p:blipFill>
          <a:blip r:embed="rId22"/>
          <a:stretch>
            <a:fillRect/>
          </a:stretch>
        </p:blipFill>
        <p:spPr>
          <a:xfrm>
            <a:off x="3890171" y="2568816"/>
            <a:ext cx="245276" cy="166545"/>
          </a:xfrm>
          <a:prstGeom prst="rect">
            <a:avLst/>
          </a:prstGeom>
        </p:spPr>
      </p:pic>
      <p:pic>
        <p:nvPicPr>
          <p:cNvPr id="39" name="図 38">
            <a:extLst>
              <a:ext uri="{FF2B5EF4-FFF2-40B4-BE49-F238E27FC236}">
                <a16:creationId xmlns:a16="http://schemas.microsoft.com/office/drawing/2014/main" id="{CE1A8199-2CE6-3768-038F-BD234AD40C28}"/>
              </a:ext>
            </a:extLst>
          </p:cNvPr>
          <p:cNvPicPr>
            <a:picLocks noChangeAspect="1"/>
          </p:cNvPicPr>
          <p:nvPr/>
        </p:nvPicPr>
        <p:blipFill>
          <a:blip r:embed="rId23"/>
          <a:stretch>
            <a:fillRect/>
          </a:stretch>
        </p:blipFill>
        <p:spPr>
          <a:xfrm>
            <a:off x="3986029" y="2181747"/>
            <a:ext cx="681132" cy="376290"/>
          </a:xfrm>
          <a:prstGeom prst="rect">
            <a:avLst/>
          </a:prstGeom>
        </p:spPr>
      </p:pic>
      <p:pic>
        <p:nvPicPr>
          <p:cNvPr id="40" name="図 39">
            <a:extLst>
              <a:ext uri="{FF2B5EF4-FFF2-40B4-BE49-F238E27FC236}">
                <a16:creationId xmlns:a16="http://schemas.microsoft.com/office/drawing/2014/main" id="{0ECBA451-12E2-1C59-10C5-1671708AEE25}"/>
              </a:ext>
            </a:extLst>
          </p:cNvPr>
          <p:cNvPicPr>
            <a:picLocks noChangeAspect="1"/>
          </p:cNvPicPr>
          <p:nvPr/>
        </p:nvPicPr>
        <p:blipFill>
          <a:blip r:embed="rId24"/>
          <a:stretch>
            <a:fillRect/>
          </a:stretch>
        </p:blipFill>
        <p:spPr>
          <a:xfrm flipV="1">
            <a:off x="4012809" y="2495964"/>
            <a:ext cx="534587" cy="133647"/>
          </a:xfrm>
          <a:prstGeom prst="rect">
            <a:avLst/>
          </a:prstGeom>
        </p:spPr>
      </p:pic>
      <p:pic>
        <p:nvPicPr>
          <p:cNvPr id="42" name="図 41">
            <a:extLst>
              <a:ext uri="{FF2B5EF4-FFF2-40B4-BE49-F238E27FC236}">
                <a16:creationId xmlns:a16="http://schemas.microsoft.com/office/drawing/2014/main" id="{24DEB2A8-63D8-2C29-0DAD-F3DEA6B44E07}"/>
              </a:ext>
            </a:extLst>
          </p:cNvPr>
          <p:cNvPicPr>
            <a:picLocks noChangeAspect="1"/>
          </p:cNvPicPr>
          <p:nvPr/>
        </p:nvPicPr>
        <p:blipFill>
          <a:blip r:embed="rId25"/>
          <a:stretch>
            <a:fillRect/>
          </a:stretch>
        </p:blipFill>
        <p:spPr>
          <a:xfrm>
            <a:off x="3711104" y="2519765"/>
            <a:ext cx="600159" cy="181001"/>
          </a:xfrm>
          <a:prstGeom prst="rect">
            <a:avLst/>
          </a:prstGeom>
        </p:spPr>
      </p:pic>
      <p:pic>
        <p:nvPicPr>
          <p:cNvPr id="43" name="図 42">
            <a:extLst>
              <a:ext uri="{FF2B5EF4-FFF2-40B4-BE49-F238E27FC236}">
                <a16:creationId xmlns:a16="http://schemas.microsoft.com/office/drawing/2014/main" id="{6FA6DC72-9A05-B9C0-27D3-77A94EE12415}"/>
              </a:ext>
            </a:extLst>
          </p:cNvPr>
          <p:cNvPicPr>
            <a:picLocks noChangeAspect="1"/>
          </p:cNvPicPr>
          <p:nvPr/>
        </p:nvPicPr>
        <p:blipFill>
          <a:blip r:embed="rId26"/>
          <a:stretch>
            <a:fillRect/>
          </a:stretch>
        </p:blipFill>
        <p:spPr>
          <a:xfrm>
            <a:off x="3543640" y="2363174"/>
            <a:ext cx="496155" cy="250803"/>
          </a:xfrm>
          <a:prstGeom prst="rect">
            <a:avLst/>
          </a:prstGeom>
        </p:spPr>
      </p:pic>
      <p:pic>
        <p:nvPicPr>
          <p:cNvPr id="48" name="図 47">
            <a:extLst>
              <a:ext uri="{FF2B5EF4-FFF2-40B4-BE49-F238E27FC236}">
                <a16:creationId xmlns:a16="http://schemas.microsoft.com/office/drawing/2014/main" id="{04108D36-2D1F-E8FF-D727-2ADA6657B1E1}"/>
              </a:ext>
            </a:extLst>
          </p:cNvPr>
          <p:cNvPicPr>
            <a:picLocks noChangeAspect="1"/>
          </p:cNvPicPr>
          <p:nvPr/>
        </p:nvPicPr>
        <p:blipFill>
          <a:blip r:embed="rId27"/>
          <a:stretch>
            <a:fillRect/>
          </a:stretch>
        </p:blipFill>
        <p:spPr>
          <a:xfrm>
            <a:off x="3223448" y="2079831"/>
            <a:ext cx="760680" cy="458923"/>
          </a:xfrm>
          <a:prstGeom prst="rect">
            <a:avLst/>
          </a:prstGeom>
        </p:spPr>
      </p:pic>
      <p:pic>
        <p:nvPicPr>
          <p:cNvPr id="45" name="図 44">
            <a:extLst>
              <a:ext uri="{FF2B5EF4-FFF2-40B4-BE49-F238E27FC236}">
                <a16:creationId xmlns:a16="http://schemas.microsoft.com/office/drawing/2014/main" id="{77C22F50-423B-1FFB-DF93-3A87A9BBBF5C}"/>
              </a:ext>
            </a:extLst>
          </p:cNvPr>
          <p:cNvPicPr>
            <a:picLocks noChangeAspect="1"/>
          </p:cNvPicPr>
          <p:nvPr/>
        </p:nvPicPr>
        <p:blipFill>
          <a:blip r:embed="rId28"/>
          <a:stretch>
            <a:fillRect/>
          </a:stretch>
        </p:blipFill>
        <p:spPr>
          <a:xfrm>
            <a:off x="114871" y="890498"/>
            <a:ext cx="615341" cy="363911"/>
          </a:xfrm>
          <a:prstGeom prst="rect">
            <a:avLst/>
          </a:prstGeom>
        </p:spPr>
      </p:pic>
      <p:pic>
        <p:nvPicPr>
          <p:cNvPr id="44" name="図 43">
            <a:extLst>
              <a:ext uri="{FF2B5EF4-FFF2-40B4-BE49-F238E27FC236}">
                <a16:creationId xmlns:a16="http://schemas.microsoft.com/office/drawing/2014/main" id="{5746EB3B-F5C4-A751-4927-3280A18A8B41}"/>
              </a:ext>
            </a:extLst>
          </p:cNvPr>
          <p:cNvPicPr>
            <a:picLocks noChangeAspect="1"/>
          </p:cNvPicPr>
          <p:nvPr/>
        </p:nvPicPr>
        <p:blipFill>
          <a:blip r:embed="rId29"/>
          <a:stretch>
            <a:fillRect/>
          </a:stretch>
        </p:blipFill>
        <p:spPr>
          <a:xfrm>
            <a:off x="2072372" y="1136887"/>
            <a:ext cx="423922" cy="281027"/>
          </a:xfrm>
          <a:prstGeom prst="rect">
            <a:avLst/>
          </a:prstGeom>
        </p:spPr>
      </p:pic>
      <p:pic>
        <p:nvPicPr>
          <p:cNvPr id="51" name="図 50">
            <a:extLst>
              <a:ext uri="{FF2B5EF4-FFF2-40B4-BE49-F238E27FC236}">
                <a16:creationId xmlns:a16="http://schemas.microsoft.com/office/drawing/2014/main" id="{F4E36F5A-E4EA-7A49-7F83-2D014D54D70B}"/>
              </a:ext>
            </a:extLst>
          </p:cNvPr>
          <p:cNvPicPr>
            <a:picLocks noChangeAspect="1"/>
          </p:cNvPicPr>
          <p:nvPr/>
        </p:nvPicPr>
        <p:blipFill>
          <a:blip r:embed="rId30"/>
          <a:stretch>
            <a:fillRect/>
          </a:stretch>
        </p:blipFill>
        <p:spPr>
          <a:xfrm>
            <a:off x="3503278" y="2358110"/>
            <a:ext cx="523948" cy="543001"/>
          </a:xfrm>
          <a:prstGeom prst="rect">
            <a:avLst/>
          </a:prstGeom>
        </p:spPr>
      </p:pic>
      <p:pic>
        <p:nvPicPr>
          <p:cNvPr id="46" name="図 45">
            <a:extLst>
              <a:ext uri="{FF2B5EF4-FFF2-40B4-BE49-F238E27FC236}">
                <a16:creationId xmlns:a16="http://schemas.microsoft.com/office/drawing/2014/main" id="{A4A4E351-597D-264D-F42D-E9F44B51FEF8}"/>
              </a:ext>
            </a:extLst>
          </p:cNvPr>
          <p:cNvPicPr>
            <a:picLocks noChangeAspect="1"/>
          </p:cNvPicPr>
          <p:nvPr/>
        </p:nvPicPr>
        <p:blipFill>
          <a:blip r:embed="rId31"/>
          <a:stretch>
            <a:fillRect/>
          </a:stretch>
        </p:blipFill>
        <p:spPr>
          <a:xfrm>
            <a:off x="4142030" y="2405349"/>
            <a:ext cx="718432" cy="247735"/>
          </a:xfrm>
          <a:prstGeom prst="rect">
            <a:avLst/>
          </a:prstGeom>
        </p:spPr>
      </p:pic>
      <p:pic>
        <p:nvPicPr>
          <p:cNvPr id="47" name="図 46">
            <a:extLst>
              <a:ext uri="{FF2B5EF4-FFF2-40B4-BE49-F238E27FC236}">
                <a16:creationId xmlns:a16="http://schemas.microsoft.com/office/drawing/2014/main" id="{C73778D7-1B32-5AB1-D1F2-FD4C71A5715C}"/>
              </a:ext>
            </a:extLst>
          </p:cNvPr>
          <p:cNvPicPr>
            <a:picLocks noChangeAspect="1"/>
          </p:cNvPicPr>
          <p:nvPr/>
        </p:nvPicPr>
        <p:blipFill>
          <a:blip r:embed="rId32"/>
          <a:stretch>
            <a:fillRect/>
          </a:stretch>
        </p:blipFill>
        <p:spPr>
          <a:xfrm>
            <a:off x="3494533" y="2267398"/>
            <a:ext cx="735770" cy="320921"/>
          </a:xfrm>
          <a:prstGeom prst="rect">
            <a:avLst/>
          </a:prstGeom>
        </p:spPr>
      </p:pic>
      <p:pic>
        <p:nvPicPr>
          <p:cNvPr id="49" name="図 48">
            <a:extLst>
              <a:ext uri="{FF2B5EF4-FFF2-40B4-BE49-F238E27FC236}">
                <a16:creationId xmlns:a16="http://schemas.microsoft.com/office/drawing/2014/main" id="{CDC9D888-BDD6-5CBC-E195-291A668B0C17}"/>
              </a:ext>
            </a:extLst>
          </p:cNvPr>
          <p:cNvPicPr>
            <a:picLocks noChangeAspect="1"/>
          </p:cNvPicPr>
          <p:nvPr/>
        </p:nvPicPr>
        <p:blipFill>
          <a:blip r:embed="rId33"/>
          <a:stretch>
            <a:fillRect/>
          </a:stretch>
        </p:blipFill>
        <p:spPr>
          <a:xfrm>
            <a:off x="3852117" y="1761580"/>
            <a:ext cx="338337" cy="407257"/>
          </a:xfrm>
          <a:prstGeom prst="rect">
            <a:avLst/>
          </a:prstGeom>
        </p:spPr>
      </p:pic>
      <p:pic>
        <p:nvPicPr>
          <p:cNvPr id="50" name="図 49">
            <a:extLst>
              <a:ext uri="{FF2B5EF4-FFF2-40B4-BE49-F238E27FC236}">
                <a16:creationId xmlns:a16="http://schemas.microsoft.com/office/drawing/2014/main" id="{7E60A115-21AE-6A36-9E97-3768E8F57A91}"/>
              </a:ext>
            </a:extLst>
          </p:cNvPr>
          <p:cNvPicPr>
            <a:picLocks noChangeAspect="1"/>
          </p:cNvPicPr>
          <p:nvPr/>
        </p:nvPicPr>
        <p:blipFill>
          <a:blip r:embed="rId34"/>
          <a:stretch>
            <a:fillRect/>
          </a:stretch>
        </p:blipFill>
        <p:spPr>
          <a:xfrm>
            <a:off x="3601737" y="2313133"/>
            <a:ext cx="711954" cy="311980"/>
          </a:xfrm>
          <a:prstGeom prst="rect">
            <a:avLst/>
          </a:prstGeom>
        </p:spPr>
      </p:pic>
      <p:pic>
        <p:nvPicPr>
          <p:cNvPr id="53" name="図 52">
            <a:extLst>
              <a:ext uri="{FF2B5EF4-FFF2-40B4-BE49-F238E27FC236}">
                <a16:creationId xmlns:a16="http://schemas.microsoft.com/office/drawing/2014/main" id="{30272A12-5194-55C6-C8A9-174CE0540C2D}"/>
              </a:ext>
            </a:extLst>
          </p:cNvPr>
          <p:cNvPicPr>
            <a:picLocks noChangeAspect="1"/>
          </p:cNvPicPr>
          <p:nvPr/>
        </p:nvPicPr>
        <p:blipFill>
          <a:blip r:embed="rId35"/>
          <a:stretch>
            <a:fillRect/>
          </a:stretch>
        </p:blipFill>
        <p:spPr>
          <a:xfrm>
            <a:off x="4042615" y="3196473"/>
            <a:ext cx="520306" cy="250274"/>
          </a:xfrm>
          <a:prstGeom prst="rect">
            <a:avLst/>
          </a:prstGeom>
        </p:spPr>
      </p:pic>
      <p:pic>
        <p:nvPicPr>
          <p:cNvPr id="52" name="図 51">
            <a:extLst>
              <a:ext uri="{FF2B5EF4-FFF2-40B4-BE49-F238E27FC236}">
                <a16:creationId xmlns:a16="http://schemas.microsoft.com/office/drawing/2014/main" id="{94460F94-68B4-E2CF-B62B-8574ED571AA6}"/>
              </a:ext>
            </a:extLst>
          </p:cNvPr>
          <p:cNvPicPr>
            <a:picLocks noChangeAspect="1"/>
          </p:cNvPicPr>
          <p:nvPr/>
        </p:nvPicPr>
        <p:blipFill>
          <a:blip r:embed="rId36"/>
          <a:stretch>
            <a:fillRect/>
          </a:stretch>
        </p:blipFill>
        <p:spPr>
          <a:xfrm>
            <a:off x="5067262" y="1906748"/>
            <a:ext cx="809585" cy="902724"/>
          </a:xfrm>
          <a:prstGeom prst="rect">
            <a:avLst/>
          </a:prstGeom>
        </p:spPr>
      </p:pic>
      <p:pic>
        <p:nvPicPr>
          <p:cNvPr id="41" name="図 40">
            <a:extLst>
              <a:ext uri="{FF2B5EF4-FFF2-40B4-BE49-F238E27FC236}">
                <a16:creationId xmlns:a16="http://schemas.microsoft.com/office/drawing/2014/main" id="{D6574C01-DE06-EE6E-0DDC-CDDDBE9317ED}"/>
              </a:ext>
            </a:extLst>
          </p:cNvPr>
          <p:cNvPicPr>
            <a:picLocks noChangeAspect="1"/>
          </p:cNvPicPr>
          <p:nvPr/>
        </p:nvPicPr>
        <p:blipFill>
          <a:blip r:embed="rId37"/>
          <a:stretch>
            <a:fillRect/>
          </a:stretch>
        </p:blipFill>
        <p:spPr>
          <a:xfrm>
            <a:off x="5187342" y="2284602"/>
            <a:ext cx="756590" cy="756590"/>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074798" y="1891511"/>
            <a:ext cx="397586" cy="677139"/>
          </a:xfrm>
          <a:prstGeom prst="rect">
            <a:avLst/>
          </a:prstGeom>
        </p:spPr>
      </p:pic>
      <p:pic>
        <p:nvPicPr>
          <p:cNvPr id="11" name="図 10">
            <a:extLst>
              <a:ext uri="{FF2B5EF4-FFF2-40B4-BE49-F238E27FC236}">
                <a16:creationId xmlns:a16="http://schemas.microsoft.com/office/drawing/2014/main" id="{994AEEF4-AA2F-C838-2C47-DF378EE66D53}"/>
              </a:ext>
            </a:extLst>
          </p:cNvPr>
          <p:cNvPicPr>
            <a:picLocks noChangeAspect="1"/>
          </p:cNvPicPr>
          <p:nvPr/>
        </p:nvPicPr>
        <p:blipFill>
          <a:blip r:embed="rId38"/>
          <a:stretch>
            <a:fillRect/>
          </a:stretch>
        </p:blipFill>
        <p:spPr>
          <a:xfrm>
            <a:off x="3774615" y="1211283"/>
            <a:ext cx="409632" cy="390580"/>
          </a:xfrm>
          <a:prstGeom prst="rect">
            <a:avLst/>
          </a:prstGeom>
        </p:spPr>
      </p:pic>
      <p:pic>
        <p:nvPicPr>
          <p:cNvPr id="6" name="図 5">
            <a:extLst>
              <a:ext uri="{FF2B5EF4-FFF2-40B4-BE49-F238E27FC236}">
                <a16:creationId xmlns:a16="http://schemas.microsoft.com/office/drawing/2014/main" id="{738165A5-F075-6917-FA8E-E28BF8543E1F}"/>
              </a:ext>
            </a:extLst>
          </p:cNvPr>
          <p:cNvPicPr>
            <a:picLocks noChangeAspect="1"/>
          </p:cNvPicPr>
          <p:nvPr/>
        </p:nvPicPr>
        <p:blipFill>
          <a:blip r:embed="rId39"/>
          <a:stretch>
            <a:fillRect/>
          </a:stretch>
        </p:blipFill>
        <p:spPr>
          <a:xfrm>
            <a:off x="570368" y="998692"/>
            <a:ext cx="3199309" cy="3031229"/>
          </a:xfrm>
          <a:prstGeom prst="rect">
            <a:avLst/>
          </a:prstGeom>
        </p:spPr>
      </p:pic>
      <p:pic>
        <p:nvPicPr>
          <p:cNvPr id="9" name="図 8">
            <a:extLst>
              <a:ext uri="{FF2B5EF4-FFF2-40B4-BE49-F238E27FC236}">
                <a16:creationId xmlns:a16="http://schemas.microsoft.com/office/drawing/2014/main" id="{8E8F92A6-FA08-B905-7A8F-A58B931106FC}"/>
              </a:ext>
            </a:extLst>
          </p:cNvPr>
          <p:cNvPicPr>
            <a:picLocks noChangeAspect="1"/>
          </p:cNvPicPr>
          <p:nvPr/>
        </p:nvPicPr>
        <p:blipFill>
          <a:blip r:embed="rId40"/>
          <a:stretch>
            <a:fillRect/>
          </a:stretch>
        </p:blipFill>
        <p:spPr>
          <a:xfrm>
            <a:off x="3942298" y="2047528"/>
            <a:ext cx="1639101" cy="2526737"/>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19235</TotalTime>
  <Words>199</Words>
  <Application>Microsoft Office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瑛莉菜 羽田</cp:lastModifiedBy>
  <cp:revision>562</cp:revision>
  <cp:lastPrinted>2021-10-13T13:51:27Z</cp:lastPrinted>
  <dcterms:created xsi:type="dcterms:W3CDTF">2013-12-25T09:34:24Z</dcterms:created>
  <dcterms:modified xsi:type="dcterms:W3CDTF">2024-10-01T04:22:40Z</dcterms:modified>
</cp:coreProperties>
</file>