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E6B5A77-CBA4-41AD-8DFB-21ECC5DD41A4}" v="8" dt="2024-09-30T08:52:44.676"/>
    <p1510:client id="{1067D38F-754B-417D-973D-0E4C5B5952C4}" v="6" dt="2024-09-30T06:45:54.075"/>
    <p1510:client id="{1D3F7C8F-F7F4-4B7B-9562-A1B8E759E6A0}" v="24" dt="2024-10-01T04:10:31.089"/>
    <p1510:client id="{2382F82F-1879-4428-9BC3-3070499E849F}" v="34" dt="2024-09-30T07:31:44.869"/>
    <p1510:client id="{29AF5639-584F-4E00-96DF-DF110A773EBA}" v="4" dt="2024-09-30T07:34:07.629"/>
    <p1510:client id="{47CA1637-BA46-4902-8406-BFF438926D09}" v="12" dt="2024-09-30T06:25:59.223"/>
    <p1510:client id="{50ADD3A1-9E61-4515-A3B1-5EACEB252CD4}" v="26" dt="2024-09-30T08:21:44.590"/>
    <p1510:client id="{55478431-91E2-4E8E-9519-8AFEE29E3938}" v="23" dt="2024-09-30T08:41:41.309"/>
    <p1510:client id="{6618900A-CDDD-4DC9-A7CB-17BBE1F76EF7}" v="4" dt="2024-09-30T06:32:31.945"/>
    <p1510:client id="{681BC7FD-D9C7-468F-A0EB-CB376265DF10}" v="2" dt="2024-10-01T02:30:27.808"/>
    <p1510:client id="{824889C9-CE39-4412-965D-E47E8D391F90}" v="24" dt="2024-09-30T08:47:11.023"/>
    <p1510:client id="{84AA710D-2D8A-40EE-B696-4848F6404808}" v="8" dt="2024-09-30T06:37:57.266"/>
    <p1510:client id="{91D05EAA-7144-4DC3-91E3-17C95BCB8503}" v="2" dt="2024-09-30T04:37:48.470"/>
    <p1510:client id="{ACB9AC37-1F0B-4AB7-8D47-8709BED0059D}" v="12" dt="2024-09-30T08:50:34.058"/>
    <p1510:client id="{B29ABEAF-2714-49DB-8567-B785820A6257}" v="2" dt="2024-10-01T03:40:55.827"/>
    <p1510:client id="{BB6F5E2E-6DA3-4901-84D2-C5006C5B3082}" v="24" dt="2024-09-30T08:18:13.625"/>
    <p1510:client id="{C8877DA5-71BF-471F-A46C-76B2DD414CEB}" v="8" dt="2024-09-30T04:30:46.031"/>
    <p1510:client id="{D72A3F0C-49EA-4079-90C8-A1AFA66E13E7}" v="8" dt="2024-09-30T08:54:51.014"/>
    <p1510:client id="{DDE88A06-69EC-4B8F-A302-2393E8F55103}" v="2" dt="2024-09-30T08:36:54.449"/>
    <p1510:client id="{F10590C1-6013-4158-ADEA-EE82828FF409}" v="4" dt="2024-09-30T07:00:03.086"/>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sldChg chg="addSp delSp modSp mod">
        <pc:chgData name="瑛莉菜 羽田" userId="64c7e7a027abc1d1" providerId="LiveId" clId="{2C52D653-0A1A-459D-B10E-2C366D750AF2}" dt="2024-10-01T04:26:33.697" v="33" actId="1076"/>
        <pc:sldMkLst>
          <pc:docMk/>
          <pc:sldMk cId="4010063240" sldId="375"/>
        </pc:sldMkLst>
        <pc:spChg chg="mod">
          <ac:chgData name="瑛莉菜 羽田" userId="64c7e7a027abc1d1" providerId="LiveId" clId="{2C52D653-0A1A-459D-B10E-2C366D750AF2}" dt="2024-10-01T04:25:28.141" v="17"/>
          <ac:spMkLst>
            <pc:docMk/>
            <pc:sldMk cId="4010063240" sldId="375"/>
            <ac:spMk id="2" creationId="{9C6C646A-4932-0ED0-0A88-228322997931}"/>
          </ac:spMkLst>
        </pc:spChg>
        <pc:spChg chg="mod">
          <ac:chgData name="瑛莉菜 羽田" userId="64c7e7a027abc1d1" providerId="LiveId" clId="{2C52D653-0A1A-459D-B10E-2C366D750AF2}" dt="2024-10-01T04:25:55.913" v="23" actId="1076"/>
          <ac:spMkLst>
            <pc:docMk/>
            <pc:sldMk cId="4010063240" sldId="375"/>
            <ac:spMk id="14" creationId="{4C1CE79F-7A8C-E943-C2CD-9B9D895545B4}"/>
          </ac:spMkLst>
        </pc:spChg>
        <pc:spChg chg="mod">
          <ac:chgData name="瑛莉菜 羽田" userId="64c7e7a027abc1d1" providerId="LiveId" clId="{2C52D653-0A1A-459D-B10E-2C366D750AF2}" dt="2024-10-01T04:25:20.572" v="16" actId="20577"/>
          <ac:spMkLst>
            <pc:docMk/>
            <pc:sldMk cId="4010063240" sldId="375"/>
            <ac:spMk id="69" creationId="{00000000-0000-0000-0000-000000000000}"/>
          </ac:spMkLst>
        </pc:spChg>
        <pc:picChg chg="add mod">
          <ac:chgData name="瑛莉菜 羽田" userId="64c7e7a027abc1d1" providerId="LiveId" clId="{2C52D653-0A1A-459D-B10E-2C366D750AF2}" dt="2024-10-01T04:26:16.060" v="30" actId="1076"/>
          <ac:picMkLst>
            <pc:docMk/>
            <pc:sldMk cId="4010063240" sldId="375"/>
            <ac:picMk id="5" creationId="{A9E9BB27-3F5D-58F2-56DA-F30748EE9263}"/>
          </ac:picMkLst>
        </pc:picChg>
        <pc:picChg chg="del">
          <ac:chgData name="瑛莉菜 羽田" userId="64c7e7a027abc1d1" providerId="LiveId" clId="{2C52D653-0A1A-459D-B10E-2C366D750AF2}" dt="2024-10-01T04:26:02.424" v="24" actId="478"/>
          <ac:picMkLst>
            <pc:docMk/>
            <pc:sldMk cId="4010063240" sldId="375"/>
            <ac:picMk id="6" creationId="{738165A5-F075-6917-FA8E-E28BF8543E1F}"/>
          </ac:picMkLst>
        </pc:picChg>
        <pc:picChg chg="add mod">
          <ac:chgData name="瑛莉菜 羽田" userId="64c7e7a027abc1d1" providerId="LiveId" clId="{2C52D653-0A1A-459D-B10E-2C366D750AF2}" dt="2024-10-01T04:26:33.697" v="33" actId="1076"/>
          <ac:picMkLst>
            <pc:docMk/>
            <pc:sldMk cId="4010063240" sldId="375"/>
            <ac:picMk id="8" creationId="{269E1F72-371C-03E6-1352-E4C54AEFB859}"/>
          </ac:picMkLst>
        </pc:picChg>
        <pc:picChg chg="del">
          <ac:chgData name="瑛莉菜 羽田" userId="64c7e7a027abc1d1" providerId="LiveId" clId="{2C52D653-0A1A-459D-B10E-2C366D750AF2}" dt="2024-10-01T04:26:02.908" v="25" actId="478"/>
          <ac:picMkLst>
            <pc:docMk/>
            <pc:sldMk cId="4010063240" sldId="375"/>
            <ac:picMk id="9" creationId="{8E8F92A6-FA08-B905-7A8F-A58B931106F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sldChg chg="addSp delSp modSp mod">
        <pc:chgData name="瑛莉菜 羽田" userId="64c7e7a027abc1d1" providerId="LiveId" clId="{F6DC6057-0EAD-4283-996A-0A09B804E0A7}" dt="2024-10-01T02:55:12.927" v="44"/>
        <pc:sldMkLst>
          <pc:docMk/>
          <pc:sldMk cId="4010063240" sldId="375"/>
        </pc:sldMkLst>
        <pc:spChg chg="mod">
          <ac:chgData name="瑛莉菜 羽田" userId="64c7e7a027abc1d1" providerId="LiveId" clId="{F6DC6057-0EAD-4283-996A-0A09B804E0A7}" dt="2024-10-01T02:55:12.927" v="44"/>
          <ac:spMkLst>
            <pc:docMk/>
            <pc:sldMk cId="4010063240" sldId="375"/>
            <ac:spMk id="2" creationId="{9C6C646A-4932-0ED0-0A88-228322997931}"/>
          </ac:spMkLst>
        </pc:spChg>
        <pc:spChg chg="mod">
          <ac:chgData name="瑛莉菜 羽田" userId="64c7e7a027abc1d1" providerId="LiveId" clId="{F6DC6057-0EAD-4283-996A-0A09B804E0A7}" dt="2024-10-01T02:53:21.486" v="16" actId="1076"/>
          <ac:spMkLst>
            <pc:docMk/>
            <pc:sldMk cId="4010063240" sldId="375"/>
            <ac:spMk id="14" creationId="{4C1CE79F-7A8C-E943-C2CD-9B9D895545B4}"/>
          </ac:spMkLst>
        </pc:spChg>
        <pc:spChg chg="mod">
          <ac:chgData name="瑛莉菜 羽田" userId="64c7e7a027abc1d1" providerId="LiveId" clId="{F6DC6057-0EAD-4283-996A-0A09B804E0A7}" dt="2024-10-01T02:52:30.146" v="0"/>
          <ac:spMkLst>
            <pc:docMk/>
            <pc:sldMk cId="4010063240" sldId="375"/>
            <ac:spMk id="23" creationId="{00000000-0000-0000-0000-000000000000}"/>
          </ac:spMkLst>
        </pc:spChg>
        <pc:spChg chg="mod">
          <ac:chgData name="瑛莉菜 羽田" userId="64c7e7a027abc1d1" providerId="LiveId" clId="{F6DC6057-0EAD-4283-996A-0A09B804E0A7}" dt="2024-10-01T02:52:36.098" v="10"/>
          <ac:spMkLst>
            <pc:docMk/>
            <pc:sldMk cId="4010063240" sldId="375"/>
            <ac:spMk id="65" creationId="{00000000-0000-0000-0000-000000000000}"/>
          </ac:spMkLst>
        </pc:spChg>
        <pc:picChg chg="del">
          <ac:chgData name="瑛莉菜 羽田" userId="64c7e7a027abc1d1" providerId="LiveId" clId="{F6DC6057-0EAD-4283-996A-0A09B804E0A7}" dt="2024-10-01T02:53:32.312" v="17" actId="478"/>
          <ac:picMkLst>
            <pc:docMk/>
            <pc:sldMk cId="4010063240" sldId="375"/>
            <ac:picMk id="5" creationId="{B99AFA8A-B83C-2ABF-60B1-A3363B3ABBE5}"/>
          </ac:picMkLst>
        </pc:picChg>
        <pc:picChg chg="add mod">
          <ac:chgData name="瑛莉菜 羽田" userId="64c7e7a027abc1d1" providerId="LiveId" clId="{F6DC6057-0EAD-4283-996A-0A09B804E0A7}" dt="2024-10-01T02:53:48.307" v="25" actId="1076"/>
          <ac:picMkLst>
            <pc:docMk/>
            <pc:sldMk cId="4010063240" sldId="375"/>
            <ac:picMk id="6" creationId="{A25828FA-AA4D-739C-E30E-E1E23C279283}"/>
          </ac:picMkLst>
        </pc:picChg>
        <pc:picChg chg="add mod">
          <ac:chgData name="瑛莉菜 羽田" userId="64c7e7a027abc1d1" providerId="LiveId" clId="{F6DC6057-0EAD-4283-996A-0A09B804E0A7}" dt="2024-10-01T02:54:11.766" v="32" actId="1076"/>
          <ac:picMkLst>
            <pc:docMk/>
            <pc:sldMk cId="4010063240" sldId="375"/>
            <ac:picMk id="8" creationId="{22F09DFF-9E12-006A-8834-144F8A0B55F1}"/>
          </ac:picMkLst>
        </pc:picChg>
        <pc:picChg chg="del">
          <ac:chgData name="瑛莉菜 羽田" userId="64c7e7a027abc1d1" providerId="LiveId" clId="{F6DC6057-0EAD-4283-996A-0A09B804E0A7}" dt="2024-10-01T02:53:32.818" v="18" actId="478"/>
          <ac:picMkLst>
            <pc:docMk/>
            <pc:sldMk cId="4010063240" sldId="375"/>
            <ac:picMk id="9" creationId="{82F49A00-9982-D910-CB1E-070601D119E5}"/>
          </ac:picMkLst>
        </pc:picChg>
        <pc:picChg chg="del">
          <ac:chgData name="瑛莉菜 羽田" userId="64c7e7a027abc1d1" providerId="LiveId" clId="{F6DC6057-0EAD-4283-996A-0A09B804E0A7}" dt="2024-10-01T02:53:33.261" v="19" actId="478"/>
          <ac:picMkLst>
            <pc:docMk/>
            <pc:sldMk cId="4010063240" sldId="375"/>
            <ac:picMk id="54" creationId="{2D090000-32B6-8849-E579-67D2B555FDAB}"/>
          </ac:picMkLst>
        </pc:picChg>
        <pc:picChg chg="add mod">
          <ac:chgData name="瑛莉菜 羽田" userId="64c7e7a027abc1d1" providerId="LiveId" clId="{F6DC6057-0EAD-4283-996A-0A09B804E0A7}" dt="2024-10-01T02:54:34.966" v="38" actId="1076"/>
          <ac:picMkLst>
            <pc:docMk/>
            <pc:sldMk cId="4010063240" sldId="375"/>
            <ac:picMk id="55" creationId="{EDB4472A-92DF-F41A-98F7-3BD6323C2BFE}"/>
          </ac:picMkLst>
        </pc:picChg>
        <pc:picChg chg="del">
          <ac:chgData name="瑛莉菜 羽田" userId="64c7e7a027abc1d1" providerId="LiveId" clId="{F6DC6057-0EAD-4283-996A-0A09B804E0A7}" dt="2024-10-01T02:53:33.768" v="20" actId="478"/>
          <ac:picMkLst>
            <pc:docMk/>
            <pc:sldMk cId="4010063240" sldId="375"/>
            <ac:picMk id="57" creationId="{D1B6ED8C-63AF-252B-C4A5-A1792DD586B1}"/>
          </ac:picMkLst>
        </pc:picChg>
        <pc:picChg chg="add mod">
          <ac:chgData name="瑛莉菜 羽田" userId="64c7e7a027abc1d1" providerId="LiveId" clId="{F6DC6057-0EAD-4283-996A-0A09B804E0A7}" dt="2024-10-01T02:54:55.968" v="43" actId="1076"/>
          <ac:picMkLst>
            <pc:docMk/>
            <pc:sldMk cId="4010063240" sldId="375"/>
            <ac:picMk id="58" creationId="{DA8826B5-DC21-AFFE-2138-0B6F850803A7}"/>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sldChg chg="addSp delSp modSp mod">
        <pc:chgData name="瑛莉菜 羽田" userId="64c7e7a027abc1d1" providerId="LiveId" clId="{BBCCD3EE-092C-4BEE-8CAD-61AD80A6ED5A}" dt="2024-10-01T02:58:05.324" v="92" actId="1076"/>
        <pc:sldMkLst>
          <pc:docMk/>
          <pc:sldMk cId="4010063240" sldId="375"/>
        </pc:sldMkLst>
        <pc:spChg chg="mod">
          <ac:chgData name="瑛莉菜 羽田" userId="64c7e7a027abc1d1" providerId="LiveId" clId="{BBCCD3EE-092C-4BEE-8CAD-61AD80A6ED5A}" dt="2024-10-01T02:57:23.741" v="77" actId="20577"/>
          <ac:spMkLst>
            <pc:docMk/>
            <pc:sldMk cId="4010063240" sldId="375"/>
            <ac:spMk id="2" creationId="{9C6C646A-4932-0ED0-0A88-228322997931}"/>
          </ac:spMkLst>
        </pc:spChg>
        <pc:spChg chg="mod">
          <ac:chgData name="瑛莉菜 羽田" userId="64c7e7a027abc1d1" providerId="LiveId" clId="{BBCCD3EE-092C-4BEE-8CAD-61AD80A6ED5A}" dt="2024-10-01T02:58:05.324" v="92" actId="1076"/>
          <ac:spMkLst>
            <pc:docMk/>
            <pc:sldMk cId="4010063240" sldId="375"/>
            <ac:spMk id="14" creationId="{4C1CE79F-7A8C-E943-C2CD-9B9D895545B4}"/>
          </ac:spMkLst>
        </pc:spChg>
        <pc:spChg chg="mod">
          <ac:chgData name="瑛莉菜 羽田" userId="64c7e7a027abc1d1" providerId="LiveId" clId="{BBCCD3EE-092C-4BEE-8CAD-61AD80A6ED5A}" dt="2024-10-01T02:56:07.094" v="27" actId="20577"/>
          <ac:spMkLst>
            <pc:docMk/>
            <pc:sldMk cId="4010063240" sldId="375"/>
            <ac:spMk id="23" creationId="{00000000-0000-0000-0000-000000000000}"/>
          </ac:spMkLst>
        </pc:spChg>
        <pc:spChg chg="mod">
          <ac:chgData name="瑛莉菜 羽田" userId="64c7e7a027abc1d1" providerId="LiveId" clId="{BBCCD3EE-092C-4BEE-8CAD-61AD80A6ED5A}" dt="2024-10-01T02:57:06.448" v="51"/>
          <ac:spMkLst>
            <pc:docMk/>
            <pc:sldMk cId="4010063240" sldId="375"/>
            <ac:spMk id="65" creationId="{00000000-0000-0000-0000-000000000000}"/>
          </ac:spMkLst>
        </pc:spChg>
        <pc:spChg chg="mod">
          <ac:chgData name="瑛莉菜 羽田" userId="64c7e7a027abc1d1" providerId="LiveId" clId="{BBCCD3EE-092C-4BEE-8CAD-61AD80A6ED5A}" dt="2024-10-01T02:57:28.761" v="87" actId="20577"/>
          <ac:spMkLst>
            <pc:docMk/>
            <pc:sldMk cId="4010063240" sldId="375"/>
            <ac:spMk id="69" creationId="{00000000-0000-0000-0000-000000000000}"/>
          </ac:spMkLst>
        </pc:spChg>
        <pc:picChg chg="add mod">
          <ac:chgData name="瑛莉菜 羽田" userId="64c7e7a027abc1d1" providerId="LiveId" clId="{BBCCD3EE-092C-4BEE-8CAD-61AD80A6ED5A}" dt="2024-10-01T02:56:33.065" v="34" actId="1076"/>
          <ac:picMkLst>
            <pc:docMk/>
            <pc:sldMk cId="4010063240" sldId="375"/>
            <ac:picMk id="5" creationId="{03FFEA03-BD1B-A6A7-A119-79BEC7099460}"/>
          </ac:picMkLst>
        </pc:picChg>
        <pc:picChg chg="del">
          <ac:chgData name="瑛莉菜 羽田" userId="64c7e7a027abc1d1" providerId="LiveId" clId="{BBCCD3EE-092C-4BEE-8CAD-61AD80A6ED5A}" dt="2024-10-01T02:56:09.119" v="28" actId="478"/>
          <ac:picMkLst>
            <pc:docMk/>
            <pc:sldMk cId="4010063240" sldId="375"/>
            <ac:picMk id="6" creationId="{A25828FA-AA4D-739C-E30E-E1E23C279283}"/>
          </ac:picMkLst>
        </pc:picChg>
        <pc:picChg chg="del">
          <ac:chgData name="瑛莉菜 羽田" userId="64c7e7a027abc1d1" providerId="LiveId" clId="{BBCCD3EE-092C-4BEE-8CAD-61AD80A6ED5A}" dt="2024-10-01T02:56:09.672" v="29" actId="478"/>
          <ac:picMkLst>
            <pc:docMk/>
            <pc:sldMk cId="4010063240" sldId="375"/>
            <ac:picMk id="8" creationId="{22F09DFF-9E12-006A-8834-144F8A0B55F1}"/>
          </ac:picMkLst>
        </pc:picChg>
        <pc:picChg chg="add mod">
          <ac:chgData name="瑛莉菜 羽田" userId="64c7e7a027abc1d1" providerId="LiveId" clId="{BBCCD3EE-092C-4BEE-8CAD-61AD80A6ED5A}" dt="2024-10-01T02:56:54.218" v="41" actId="1076"/>
          <ac:picMkLst>
            <pc:docMk/>
            <pc:sldMk cId="4010063240" sldId="375"/>
            <ac:picMk id="9" creationId="{22AB21D1-DB4E-2B70-7B88-ECF207694CF7}"/>
          </ac:picMkLst>
        </pc:picChg>
        <pc:picChg chg="del">
          <ac:chgData name="瑛莉菜 羽田" userId="64c7e7a027abc1d1" providerId="LiveId" clId="{BBCCD3EE-092C-4BEE-8CAD-61AD80A6ED5A}" dt="2024-10-01T02:56:10.052" v="30" actId="478"/>
          <ac:picMkLst>
            <pc:docMk/>
            <pc:sldMk cId="4010063240" sldId="375"/>
            <ac:picMk id="55" creationId="{EDB4472A-92DF-F41A-98F7-3BD6323C2BFE}"/>
          </ac:picMkLst>
        </pc:picChg>
        <pc:picChg chg="del">
          <ac:chgData name="瑛莉菜 羽田" userId="64c7e7a027abc1d1" providerId="LiveId" clId="{BBCCD3EE-092C-4BEE-8CAD-61AD80A6ED5A}" dt="2024-10-01T02:56:10.401" v="31" actId="478"/>
          <ac:picMkLst>
            <pc:docMk/>
            <pc:sldMk cId="4010063240" sldId="375"/>
            <ac:picMk id="58" creationId="{DA8826B5-DC21-AFFE-2138-0B6F850803A7}"/>
          </ac:picMkLst>
        </pc:picChg>
      </pc:sldChg>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sldChg chg="addSp delSp modSp mod">
        <pc:chgData name="瑛莉菜 羽田" userId="64c7e7a027abc1d1" providerId="LiveId" clId="{8A24C8DE-5559-4A00-BDCF-1496F95D1DD2}" dt="2024-10-01T02:51:27.315" v="49" actId="1076"/>
        <pc:sldMkLst>
          <pc:docMk/>
          <pc:sldMk cId="4010063240" sldId="375"/>
        </pc:sldMkLst>
        <pc:spChg chg="mod">
          <ac:chgData name="瑛莉菜 羽田" userId="64c7e7a027abc1d1" providerId="LiveId" clId="{8A24C8DE-5559-4A00-BDCF-1496F95D1DD2}" dt="2024-10-01T02:49:40.939" v="21"/>
          <ac:spMkLst>
            <pc:docMk/>
            <pc:sldMk cId="4010063240" sldId="375"/>
            <ac:spMk id="2" creationId="{9C6C646A-4932-0ED0-0A88-228322997931}"/>
          </ac:spMkLst>
        </pc:spChg>
        <pc:spChg chg="mod">
          <ac:chgData name="瑛莉菜 羽田" userId="64c7e7a027abc1d1" providerId="LiveId" clId="{8A24C8DE-5559-4A00-BDCF-1496F95D1DD2}" dt="2024-10-01T02:50:04.759" v="26" actId="1076"/>
          <ac:spMkLst>
            <pc:docMk/>
            <pc:sldMk cId="4010063240" sldId="375"/>
            <ac:spMk id="14" creationId="{4C1CE79F-7A8C-E943-C2CD-9B9D895545B4}"/>
          </ac:spMkLst>
        </pc:spChg>
        <pc:spChg chg="mod">
          <ac:chgData name="瑛莉菜 羽田" userId="64c7e7a027abc1d1" providerId="LiveId" clId="{8A24C8DE-5559-4A00-BDCF-1496F95D1DD2}" dt="2024-10-01T02:49:18.394" v="0"/>
          <ac:spMkLst>
            <pc:docMk/>
            <pc:sldMk cId="4010063240" sldId="375"/>
            <ac:spMk id="23" creationId="{00000000-0000-0000-0000-000000000000}"/>
          </ac:spMkLst>
        </pc:spChg>
        <pc:spChg chg="mod">
          <ac:chgData name="瑛莉菜 羽田" userId="64c7e7a027abc1d1" providerId="LiveId" clId="{8A24C8DE-5559-4A00-BDCF-1496F95D1DD2}" dt="2024-10-01T02:49:26.710" v="20"/>
          <ac:spMkLst>
            <pc:docMk/>
            <pc:sldMk cId="4010063240" sldId="375"/>
            <ac:spMk id="65" creationId="{00000000-0000-0000-0000-000000000000}"/>
          </ac:spMkLst>
        </pc:spChg>
        <pc:picChg chg="add mod">
          <ac:chgData name="瑛莉菜 羽田" userId="64c7e7a027abc1d1" providerId="LiveId" clId="{8A24C8DE-5559-4A00-BDCF-1496F95D1DD2}" dt="2024-10-01T02:50:22.397" v="35" actId="1076"/>
          <ac:picMkLst>
            <pc:docMk/>
            <pc:sldMk cId="4010063240" sldId="375"/>
            <ac:picMk id="5" creationId="{B99AFA8A-B83C-2ABF-60B1-A3363B3ABBE5}"/>
          </ac:picMkLst>
        </pc:picChg>
        <pc:picChg chg="del">
          <ac:chgData name="瑛莉菜 羽田" userId="64c7e7a027abc1d1" providerId="LiveId" clId="{8A24C8DE-5559-4A00-BDCF-1496F95D1DD2}" dt="2024-10-01T02:50:06.483" v="27" actId="478"/>
          <ac:picMkLst>
            <pc:docMk/>
            <pc:sldMk cId="4010063240" sldId="375"/>
            <ac:picMk id="6" creationId="{324D8988-7A70-E81F-C819-F379767ECB07}"/>
          </ac:picMkLst>
        </pc:picChg>
        <pc:picChg chg="del">
          <ac:chgData name="瑛莉菜 羽田" userId="64c7e7a027abc1d1" providerId="LiveId" clId="{8A24C8DE-5559-4A00-BDCF-1496F95D1DD2}" dt="2024-10-01T02:50:07.129" v="28" actId="478"/>
          <ac:picMkLst>
            <pc:docMk/>
            <pc:sldMk cId="4010063240" sldId="375"/>
            <ac:picMk id="8" creationId="{8DE22D94-E628-0237-0E7C-322013AA81B2}"/>
          </ac:picMkLst>
        </pc:picChg>
        <pc:picChg chg="add mod">
          <ac:chgData name="瑛莉菜 羽田" userId="64c7e7a027abc1d1" providerId="LiveId" clId="{8A24C8DE-5559-4A00-BDCF-1496F95D1DD2}" dt="2024-10-01T02:50:48.825" v="41" actId="1076"/>
          <ac:picMkLst>
            <pc:docMk/>
            <pc:sldMk cId="4010063240" sldId="375"/>
            <ac:picMk id="9" creationId="{82F49A00-9982-D910-CB1E-070601D119E5}"/>
          </ac:picMkLst>
        </pc:picChg>
        <pc:picChg chg="add mod">
          <ac:chgData name="瑛莉菜 羽田" userId="64c7e7a027abc1d1" providerId="LiveId" clId="{8A24C8DE-5559-4A00-BDCF-1496F95D1DD2}" dt="2024-10-01T02:51:11.700" v="44" actId="1076"/>
          <ac:picMkLst>
            <pc:docMk/>
            <pc:sldMk cId="4010063240" sldId="375"/>
            <ac:picMk id="54" creationId="{2D090000-32B6-8849-E579-67D2B555FDAB}"/>
          </ac:picMkLst>
        </pc:picChg>
        <pc:picChg chg="del">
          <ac:chgData name="瑛莉菜 羽田" userId="64c7e7a027abc1d1" providerId="LiveId" clId="{8A24C8DE-5559-4A00-BDCF-1496F95D1DD2}" dt="2024-10-01T02:50:07.538" v="29" actId="478"/>
          <ac:picMkLst>
            <pc:docMk/>
            <pc:sldMk cId="4010063240" sldId="375"/>
            <ac:picMk id="55" creationId="{CFCED17D-F741-93BF-9AB2-1074009C38A5}"/>
          </ac:picMkLst>
        </pc:picChg>
        <pc:picChg chg="add mod">
          <ac:chgData name="瑛莉菜 羽田" userId="64c7e7a027abc1d1" providerId="LiveId" clId="{8A24C8DE-5559-4A00-BDCF-1496F95D1DD2}" dt="2024-10-01T02:51:27.315" v="49" actId="1076"/>
          <ac:picMkLst>
            <pc:docMk/>
            <pc:sldMk cId="4010063240" sldId="375"/>
            <ac:picMk id="57" creationId="{D1B6ED8C-63AF-252B-C4A5-A1792DD586B1}"/>
          </ac:picMkLst>
        </pc:picChg>
        <pc:picChg chg="del">
          <ac:chgData name="瑛莉菜 羽田" userId="64c7e7a027abc1d1" providerId="LiveId" clId="{8A24C8DE-5559-4A00-BDCF-1496F95D1DD2}" dt="2024-10-01T02:50:07.870" v="30" actId="478"/>
          <ac:picMkLst>
            <pc:docMk/>
            <pc:sldMk cId="4010063240" sldId="375"/>
            <ac:picMk id="58" creationId="{50FA3700-F597-8141-101D-6B698FB878CE}"/>
          </ac:picMkLst>
        </pc:picChg>
      </pc:sldChg>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sldChg chg="addSp delSp modSp mod">
        <pc:chgData name="瑛莉菜 羽田" userId="64c7e7a027abc1d1" providerId="LiveId" clId="{681BC7FD-D9C7-468F-A0EB-CB376265DF10}" dt="2024-10-01T02:32:29.448" v="72" actId="1076"/>
        <pc:sldMkLst>
          <pc:docMk/>
          <pc:sldMk cId="4010063240" sldId="375"/>
        </pc:sldMkLst>
        <pc:spChg chg="mod">
          <ac:chgData name="瑛莉菜 羽田" userId="64c7e7a027abc1d1" providerId="LiveId" clId="{681BC7FD-D9C7-468F-A0EB-CB376265DF10}" dt="2024-10-01T02:32:03.750" v="67" actId="20577"/>
          <ac:spMkLst>
            <pc:docMk/>
            <pc:sldMk cId="4010063240" sldId="375"/>
            <ac:spMk id="2" creationId="{9C6C646A-4932-0ED0-0A88-228322997931}"/>
          </ac:spMkLst>
        </pc:spChg>
        <pc:spChg chg="mod">
          <ac:chgData name="瑛莉菜 羽田" userId="64c7e7a027abc1d1" providerId="LiveId" clId="{681BC7FD-D9C7-468F-A0EB-CB376265DF10}" dt="2024-10-01T02:30:39.393" v="61"/>
          <ac:spMkLst>
            <pc:docMk/>
            <pc:sldMk cId="4010063240" sldId="375"/>
            <ac:spMk id="10" creationId="{C3C3B70E-4FFF-B141-8B18-557D6A287CFD}"/>
          </ac:spMkLst>
        </pc:spChg>
        <pc:spChg chg="mod">
          <ac:chgData name="瑛莉菜 羽田" userId="64c7e7a027abc1d1" providerId="LiveId" clId="{681BC7FD-D9C7-468F-A0EB-CB376265DF10}" dt="2024-10-01T02:32:29.448" v="72" actId="1076"/>
          <ac:spMkLst>
            <pc:docMk/>
            <pc:sldMk cId="4010063240" sldId="375"/>
            <ac:spMk id="14" creationId="{4C1CE79F-7A8C-E943-C2CD-9B9D895545B4}"/>
          </ac:spMkLst>
        </pc:spChg>
        <pc:spChg chg="mod">
          <ac:chgData name="瑛莉菜 羽田" userId="64c7e7a027abc1d1" providerId="LiveId" clId="{681BC7FD-D9C7-468F-A0EB-CB376265DF10}" dt="2024-10-01T02:16:47.792" v="13" actId="20577"/>
          <ac:spMkLst>
            <pc:docMk/>
            <pc:sldMk cId="4010063240" sldId="375"/>
            <ac:spMk id="23" creationId="{00000000-0000-0000-0000-000000000000}"/>
          </ac:spMkLst>
        </pc:spChg>
        <pc:spChg chg="mod">
          <ac:chgData name="瑛莉菜 羽田" userId="64c7e7a027abc1d1" providerId="LiveId" clId="{681BC7FD-D9C7-468F-A0EB-CB376265DF10}" dt="2024-10-01T02:30:15.538" v="47"/>
          <ac:spMkLst>
            <pc:docMk/>
            <pc:sldMk cId="4010063240" sldId="375"/>
            <ac:spMk id="65" creationId="{00000000-0000-0000-0000-000000000000}"/>
          </ac:spMkLst>
        </pc:spChg>
        <pc:spChg chg="mod">
          <ac:chgData name="瑛莉菜 羽田" userId="64c7e7a027abc1d1" providerId="LiveId" clId="{681BC7FD-D9C7-468F-A0EB-CB376265DF10}" dt="2024-10-01T02:30:29.967" v="54" actId="20577"/>
          <ac:spMkLst>
            <pc:docMk/>
            <pc:sldMk cId="4010063240" sldId="375"/>
            <ac:spMk id="69" creationId="{00000000-0000-0000-0000-000000000000}"/>
          </ac:spMkLst>
        </pc:spChg>
        <pc:picChg chg="add mod">
          <ac:chgData name="瑛莉菜 羽田" userId="64c7e7a027abc1d1" providerId="LiveId" clId="{681BC7FD-D9C7-468F-A0EB-CB376265DF10}" dt="2024-10-01T02:28:56.465" v="21" actId="14100"/>
          <ac:picMkLst>
            <pc:docMk/>
            <pc:sldMk cId="4010063240" sldId="375"/>
            <ac:picMk id="5" creationId="{27EDF2D2-A1DA-50C8-1919-AFF9645EC82B}"/>
          </ac:picMkLst>
        </pc:picChg>
        <pc:picChg chg="del">
          <ac:chgData name="瑛莉菜 羽田" userId="64c7e7a027abc1d1" providerId="LiveId" clId="{681BC7FD-D9C7-468F-A0EB-CB376265DF10}" dt="2024-10-01T02:28:37.989" v="14" actId="478"/>
          <ac:picMkLst>
            <pc:docMk/>
            <pc:sldMk cId="4010063240" sldId="375"/>
            <ac:picMk id="6" creationId="{22242EF7-9D0B-4ECB-35BD-0AD5ACD588EE}"/>
          </ac:picMkLst>
        </pc:picChg>
        <pc:picChg chg="del">
          <ac:chgData name="瑛莉菜 羽田" userId="64c7e7a027abc1d1" providerId="LiveId" clId="{681BC7FD-D9C7-468F-A0EB-CB376265DF10}" dt="2024-10-01T02:28:38.728" v="15" actId="478"/>
          <ac:picMkLst>
            <pc:docMk/>
            <pc:sldMk cId="4010063240" sldId="375"/>
            <ac:picMk id="8" creationId="{56A2FFF9-4F31-B70E-C359-40DD3D249C8F}"/>
          </ac:picMkLst>
        </pc:picChg>
        <pc:picChg chg="add mod">
          <ac:chgData name="瑛莉菜 羽田" userId="64c7e7a027abc1d1" providerId="LiveId" clId="{681BC7FD-D9C7-468F-A0EB-CB376265DF10}" dt="2024-10-01T02:29:21.231" v="28" actId="1076"/>
          <ac:picMkLst>
            <pc:docMk/>
            <pc:sldMk cId="4010063240" sldId="375"/>
            <ac:picMk id="9" creationId="{FD014804-5799-CA31-4B7B-BCA66212DD61}"/>
          </ac:picMkLst>
        </pc:picChg>
        <pc:picChg chg="add mod">
          <ac:chgData name="瑛莉菜 羽田" userId="64c7e7a027abc1d1" providerId="LiveId" clId="{681BC7FD-D9C7-468F-A0EB-CB376265DF10}" dt="2024-10-01T02:29:49.193" v="34" actId="1076"/>
          <ac:picMkLst>
            <pc:docMk/>
            <pc:sldMk cId="4010063240" sldId="375"/>
            <ac:picMk id="54" creationId="{1B7D2A8F-2864-ABE4-BDE9-396A1EF00D30}"/>
          </ac:picMkLst>
        </pc:picChg>
        <pc:picChg chg="add mod">
          <ac:chgData name="瑛莉菜 羽田" userId="64c7e7a027abc1d1" providerId="LiveId" clId="{681BC7FD-D9C7-468F-A0EB-CB376265DF10}" dt="2024-10-01T02:30:04.656" v="37" actId="1076"/>
          <ac:picMkLst>
            <pc:docMk/>
            <pc:sldMk cId="4010063240" sldId="375"/>
            <ac:picMk id="56" creationId="{663B07F0-AF59-4A0B-3F1F-224BEE8372FC}"/>
          </ac:picMkLst>
        </pc:picChg>
      </pc:sldChg>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不織布レジバッグ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H360×W290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W190×H250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不織布（</a:t>
            </a:r>
            <a:r>
              <a:rPr lang="en-US" altLang="ja-JP" sz="1000" b="0" i="0" dirty="0">
                <a:solidFill>
                  <a:srgbClr val="333333"/>
                </a:solidFill>
                <a:effectLst/>
                <a:latin typeface="Meiryo" panose="020B0604030504040204" pitchFamily="50" charset="-128"/>
                <a:ea typeface="Meiryo" panose="020B0604030504040204" pitchFamily="50" charset="-128"/>
              </a:rPr>
              <a:t>PP</a:t>
            </a:r>
            <a:r>
              <a:rPr lang="ja-JP" altLang="en-US" sz="1000" b="0" i="0" dirty="0">
                <a:solidFill>
                  <a:srgbClr val="333333"/>
                </a:solidFill>
                <a:effectLst/>
                <a:latin typeface="Meiryo" panose="020B0604030504040204" pitchFamily="50" charset="-128"/>
                <a:ea typeface="Meiryo" panose="020B0604030504040204" pitchFamily="50" charset="-128"/>
              </a:rPr>
              <a:t>）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61743" y="5904819"/>
            <a:ext cx="5807017"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レジ袋の代わりとしてお使い頂ける不織布のエコバッグです。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折りたたんでバッグに入れてもかさばらない不織布の生地を使用しております。</a:t>
            </a:r>
            <a:endParaRPr lang="en-US" altLang="ja-JP" sz="1000" dirty="0">
              <a:solidFill>
                <a:srgbClr val="333333"/>
              </a:solidFill>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店舗のオリジナルエコバッグや観光地のお土産用のバッグなどにおすすめです。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8"/>
          <a:stretch>
            <a:fillRect/>
          </a:stretch>
        </p:blipFill>
        <p:spPr>
          <a:xfrm>
            <a:off x="3774615" y="1211283"/>
            <a:ext cx="409632" cy="390580"/>
          </a:xfrm>
          <a:prstGeom prst="rect">
            <a:avLst/>
          </a:prstGeom>
        </p:spPr>
      </p:pic>
      <p:pic>
        <p:nvPicPr>
          <p:cNvPr id="5" name="図 4">
            <a:extLst>
              <a:ext uri="{FF2B5EF4-FFF2-40B4-BE49-F238E27FC236}">
                <a16:creationId xmlns:a16="http://schemas.microsoft.com/office/drawing/2014/main" id="{A9E9BB27-3F5D-58F2-56DA-F30748EE9263}"/>
              </a:ext>
            </a:extLst>
          </p:cNvPr>
          <p:cNvPicPr>
            <a:picLocks noChangeAspect="1"/>
          </p:cNvPicPr>
          <p:nvPr/>
        </p:nvPicPr>
        <p:blipFill>
          <a:blip r:embed="rId39"/>
          <a:stretch>
            <a:fillRect/>
          </a:stretch>
        </p:blipFill>
        <p:spPr>
          <a:xfrm>
            <a:off x="550893" y="967197"/>
            <a:ext cx="3108200" cy="3052497"/>
          </a:xfrm>
          <a:prstGeom prst="rect">
            <a:avLst/>
          </a:prstGeom>
        </p:spPr>
      </p:pic>
      <p:pic>
        <p:nvPicPr>
          <p:cNvPr id="8" name="図 7">
            <a:extLst>
              <a:ext uri="{FF2B5EF4-FFF2-40B4-BE49-F238E27FC236}">
                <a16:creationId xmlns:a16="http://schemas.microsoft.com/office/drawing/2014/main" id="{269E1F72-371C-03E6-1352-E4C54AEFB859}"/>
              </a:ext>
            </a:extLst>
          </p:cNvPr>
          <p:cNvPicPr>
            <a:picLocks noChangeAspect="1"/>
          </p:cNvPicPr>
          <p:nvPr/>
        </p:nvPicPr>
        <p:blipFill>
          <a:blip r:embed="rId40"/>
          <a:stretch>
            <a:fillRect/>
          </a:stretch>
        </p:blipFill>
        <p:spPr>
          <a:xfrm>
            <a:off x="3868385" y="1914562"/>
            <a:ext cx="1576591" cy="2847455"/>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19237</TotalTime>
  <Words>177</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2024-10-01T04:26:40Z</dcterms:modified>
</cp:coreProperties>
</file>