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0B49E-995B-4022-8A0E-BFA4949C18A0}" v="22" dt="2024-10-07T06:57:29.587"/>
    <p1510:client id="{40F2E6DF-C061-4B14-884E-C1DC18379AEF}" v="2" dt="2024-10-07T07:46:43.228"/>
    <p1510:client id="{46E3460C-15EC-4351-9558-8FAB15232F59}" v="4" dt="2024-10-07T08:04:08.196"/>
    <p1510:client id="{771C4C67-8408-4529-AB45-222D8914477E}" v="12" dt="2024-10-07T06:14:59.037"/>
    <p1510:client id="{82F570FE-DB76-4317-A569-248967D8125B}" v="2" dt="2024-10-07T07:39:03.154"/>
    <p1510:client id="{B1492548-3B06-4E1B-9ED4-DE9D871983D4}" v="1" dt="2024-10-07T06:52:11.638"/>
    <p1510:client id="{CF429ADD-A1FF-4DDF-93C9-68E595F39E78}" v="6" dt="2024-10-07T07:57:02.679"/>
    <p1510:client id="{F298E290-3D7F-429F-BA22-1550FACF17FF}" v="4" dt="2024-10-07T07:59:50.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298E290-3D7F-429F-BA22-1550FACF17FF}"/>
    <pc:docChg chg="custSel modSld">
      <pc:chgData name="瑛莉菜 羽田" userId="64c7e7a027abc1d1" providerId="LiveId" clId="{F298E290-3D7F-429F-BA22-1550FACF17FF}" dt="2024-10-07T08:00:45.478" v="51"/>
      <pc:docMkLst>
        <pc:docMk/>
      </pc:docMkLst>
      <pc:sldChg chg="addSp delSp modSp mod">
        <pc:chgData name="瑛莉菜 羽田" userId="64c7e7a027abc1d1" providerId="LiveId" clId="{F298E290-3D7F-429F-BA22-1550FACF17FF}" dt="2024-10-07T08:00:45.478" v="51"/>
        <pc:sldMkLst>
          <pc:docMk/>
          <pc:sldMk cId="4010063240" sldId="375"/>
        </pc:sldMkLst>
        <pc:spChg chg="mod">
          <ac:chgData name="瑛莉菜 羽田" userId="64c7e7a027abc1d1" providerId="LiveId" clId="{F298E290-3D7F-429F-BA22-1550FACF17FF}" dt="2024-10-07T07:59:21.480" v="2"/>
          <ac:spMkLst>
            <pc:docMk/>
            <pc:sldMk cId="4010063240" sldId="375"/>
            <ac:spMk id="4" creationId="{4089F0E4-8EB1-65F8-1F8E-DFAE3A950B63}"/>
          </ac:spMkLst>
        </pc:spChg>
        <pc:spChg chg="mod">
          <ac:chgData name="瑛莉菜 羽田" userId="64c7e7a027abc1d1" providerId="LiveId" clId="{F298E290-3D7F-429F-BA22-1550FACF17FF}" dt="2024-10-07T08:00:45.478" v="51"/>
          <ac:spMkLst>
            <pc:docMk/>
            <pc:sldMk cId="4010063240" sldId="375"/>
            <ac:spMk id="10" creationId="{C3C3B70E-4FFF-B141-8B18-557D6A287CFD}"/>
          </ac:spMkLst>
        </pc:spChg>
        <pc:spChg chg="mod">
          <ac:chgData name="瑛莉菜 羽田" userId="64c7e7a027abc1d1" providerId="LiveId" clId="{F298E290-3D7F-429F-BA22-1550FACF17FF}" dt="2024-10-07T07:59:50.837" v="31"/>
          <ac:spMkLst>
            <pc:docMk/>
            <pc:sldMk cId="4010063240" sldId="375"/>
            <ac:spMk id="14" creationId="{4C1CE79F-7A8C-E943-C2CD-9B9D895545B4}"/>
          </ac:spMkLst>
        </pc:spChg>
        <pc:spChg chg="mod">
          <ac:chgData name="瑛莉菜 羽田" userId="64c7e7a027abc1d1" providerId="LiveId" clId="{F298E290-3D7F-429F-BA22-1550FACF17FF}" dt="2024-10-07T07:59:11.808" v="0"/>
          <ac:spMkLst>
            <pc:docMk/>
            <pc:sldMk cId="4010063240" sldId="375"/>
            <ac:spMk id="23" creationId="{00000000-0000-0000-0000-000000000000}"/>
          </ac:spMkLst>
        </pc:spChg>
        <pc:spChg chg="mod">
          <ac:chgData name="瑛莉菜 羽田" userId="64c7e7a027abc1d1" providerId="LiveId" clId="{F298E290-3D7F-429F-BA22-1550FACF17FF}" dt="2024-10-07T07:59:15.581" v="1"/>
          <ac:spMkLst>
            <pc:docMk/>
            <pc:sldMk cId="4010063240" sldId="375"/>
            <ac:spMk id="65" creationId="{00000000-0000-0000-0000-000000000000}"/>
          </ac:spMkLst>
        </pc:spChg>
        <pc:picChg chg="del">
          <ac:chgData name="瑛莉菜 羽田" userId="64c7e7a027abc1d1" providerId="LiveId" clId="{F298E290-3D7F-429F-BA22-1550FACF17FF}" dt="2024-10-07T07:59:53.137" v="32" actId="478"/>
          <ac:picMkLst>
            <pc:docMk/>
            <pc:sldMk cId="4010063240" sldId="375"/>
            <ac:picMk id="5" creationId="{AB36BA9B-C425-889E-A3BC-294323F6281E}"/>
          </ac:picMkLst>
        </pc:picChg>
        <pc:picChg chg="add mod">
          <ac:chgData name="瑛莉菜 羽田" userId="64c7e7a027abc1d1" providerId="LiveId" clId="{F298E290-3D7F-429F-BA22-1550FACF17FF}" dt="2024-10-07T08:00:21.843" v="40" actId="14100"/>
          <ac:picMkLst>
            <pc:docMk/>
            <pc:sldMk cId="4010063240" sldId="375"/>
            <ac:picMk id="6" creationId="{2775CCBA-3106-97BB-C152-DCC2B703A2AB}"/>
          </ac:picMkLst>
        </pc:picChg>
        <pc:picChg chg="del">
          <ac:chgData name="瑛莉菜 羽田" userId="64c7e7a027abc1d1" providerId="LiveId" clId="{F298E290-3D7F-429F-BA22-1550FACF17FF}" dt="2024-10-07T07:59:53.725" v="33" actId="478"/>
          <ac:picMkLst>
            <pc:docMk/>
            <pc:sldMk cId="4010063240" sldId="375"/>
            <ac:picMk id="8" creationId="{F8A3D792-BCF1-7EBF-CE5B-11CBC7725EA6}"/>
          </ac:picMkLst>
        </pc:picChg>
        <pc:picChg chg="add mod">
          <ac:chgData name="瑛莉菜 羽田" userId="64c7e7a027abc1d1" providerId="LiveId" clId="{F298E290-3D7F-429F-BA22-1550FACF17FF}" dt="2024-10-07T08:00:26.432" v="43" actId="1076"/>
          <ac:picMkLst>
            <pc:docMk/>
            <pc:sldMk cId="4010063240" sldId="375"/>
            <ac:picMk id="9" creationId="{9E376256-CEBE-4753-170E-7BCCACB154FE}"/>
          </ac:picMkLst>
        </pc:picChg>
        <pc:picChg chg="add mod">
          <ac:chgData name="瑛莉菜 羽田" userId="64c7e7a027abc1d1" providerId="LiveId" clId="{F298E290-3D7F-429F-BA22-1550FACF17FF}" dt="2024-10-07T08:00:36.466" v="46" actId="1076"/>
          <ac:picMkLst>
            <pc:docMk/>
            <pc:sldMk cId="4010063240" sldId="375"/>
            <ac:picMk id="54" creationId="{1F6E7453-41E3-636B-DCFB-901E7A27F73A}"/>
          </ac:picMkLst>
        </pc:picChg>
      </pc:sldChg>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46E3460C-15EC-4351-9558-8FAB15232F59}"/>
    <pc:docChg chg="custSel modSld">
      <pc:chgData name="瑛莉菜 羽田" userId="64c7e7a027abc1d1" providerId="LiveId" clId="{46E3460C-15EC-4351-9558-8FAB15232F59}" dt="2024-10-07T08:04:51.851" v="56" actId="1076"/>
      <pc:docMkLst>
        <pc:docMk/>
      </pc:docMkLst>
      <pc:sldChg chg="addSp delSp modSp mod">
        <pc:chgData name="瑛莉菜 羽田" userId="64c7e7a027abc1d1" providerId="LiveId" clId="{46E3460C-15EC-4351-9558-8FAB15232F59}" dt="2024-10-07T08:04:51.851" v="56" actId="1076"/>
        <pc:sldMkLst>
          <pc:docMk/>
          <pc:sldMk cId="4010063240" sldId="375"/>
        </pc:sldMkLst>
        <pc:spChg chg="mod">
          <ac:chgData name="瑛莉菜 羽田" userId="64c7e7a027abc1d1" providerId="LiveId" clId="{46E3460C-15EC-4351-9558-8FAB15232F59}" dt="2024-10-07T08:03:45.221" v="28" actId="20577"/>
          <ac:spMkLst>
            <pc:docMk/>
            <pc:sldMk cId="4010063240" sldId="375"/>
            <ac:spMk id="4" creationId="{4089F0E4-8EB1-65F8-1F8E-DFAE3A950B63}"/>
          </ac:spMkLst>
        </pc:spChg>
        <pc:spChg chg="mod">
          <ac:chgData name="瑛莉菜 羽田" userId="64c7e7a027abc1d1" providerId="LiveId" clId="{46E3460C-15EC-4351-9558-8FAB15232F59}" dt="2024-10-07T08:03:34.918" v="2"/>
          <ac:spMkLst>
            <pc:docMk/>
            <pc:sldMk cId="4010063240" sldId="375"/>
            <ac:spMk id="10" creationId="{C3C3B70E-4FFF-B141-8B18-557D6A287CFD}"/>
          </ac:spMkLst>
        </pc:spChg>
        <pc:spChg chg="mod">
          <ac:chgData name="瑛莉菜 羽田" userId="64c7e7a027abc1d1" providerId="LiveId" clId="{46E3460C-15EC-4351-9558-8FAB15232F59}" dt="2024-10-07T08:04:08.196" v="47"/>
          <ac:spMkLst>
            <pc:docMk/>
            <pc:sldMk cId="4010063240" sldId="375"/>
            <ac:spMk id="14" creationId="{4C1CE79F-7A8C-E943-C2CD-9B9D895545B4}"/>
          </ac:spMkLst>
        </pc:spChg>
        <pc:spChg chg="mod">
          <ac:chgData name="瑛莉菜 羽田" userId="64c7e7a027abc1d1" providerId="LiveId" clId="{46E3460C-15EC-4351-9558-8FAB15232F59}" dt="2024-10-07T08:03:18.160" v="0"/>
          <ac:spMkLst>
            <pc:docMk/>
            <pc:sldMk cId="4010063240" sldId="375"/>
            <ac:spMk id="23" creationId="{00000000-0000-0000-0000-000000000000}"/>
          </ac:spMkLst>
        </pc:spChg>
        <pc:spChg chg="mod">
          <ac:chgData name="瑛莉菜 羽田" userId="64c7e7a027abc1d1" providerId="LiveId" clId="{46E3460C-15EC-4351-9558-8FAB15232F59}" dt="2024-10-07T08:03:24.480" v="1"/>
          <ac:spMkLst>
            <pc:docMk/>
            <pc:sldMk cId="4010063240" sldId="375"/>
            <ac:spMk id="65" creationId="{00000000-0000-0000-0000-000000000000}"/>
          </ac:spMkLst>
        </pc:spChg>
        <pc:picChg chg="del">
          <ac:chgData name="瑛莉菜 羽田" userId="64c7e7a027abc1d1" providerId="LiveId" clId="{46E3460C-15EC-4351-9558-8FAB15232F59}" dt="2024-10-07T08:04:11.211" v="48" actId="478"/>
          <ac:picMkLst>
            <pc:docMk/>
            <pc:sldMk cId="4010063240" sldId="375"/>
            <ac:picMk id="5" creationId="{57B8D064-4EE4-AB70-8BD3-1CCED10807E0}"/>
          </ac:picMkLst>
        </pc:picChg>
        <pc:picChg chg="add mod">
          <ac:chgData name="瑛莉菜 羽田" userId="64c7e7a027abc1d1" providerId="LiveId" clId="{46E3460C-15EC-4351-9558-8FAB15232F59}" dt="2024-10-07T08:04:42.122" v="53" actId="14100"/>
          <ac:picMkLst>
            <pc:docMk/>
            <pc:sldMk cId="4010063240" sldId="375"/>
            <ac:picMk id="6" creationId="{229DA916-EE42-6DDF-54A7-FE5144A682AF}"/>
          </ac:picMkLst>
        </pc:picChg>
        <pc:picChg chg="del">
          <ac:chgData name="瑛莉菜 羽田" userId="64c7e7a027abc1d1" providerId="LiveId" clId="{46E3460C-15EC-4351-9558-8FAB15232F59}" dt="2024-10-07T08:04:11.717" v="49" actId="478"/>
          <ac:picMkLst>
            <pc:docMk/>
            <pc:sldMk cId="4010063240" sldId="375"/>
            <ac:picMk id="8" creationId="{8813C675-916B-E321-DAFF-A01FC2F9C6C0}"/>
          </ac:picMkLst>
        </pc:picChg>
        <pc:picChg chg="add mod">
          <ac:chgData name="瑛莉菜 羽田" userId="64c7e7a027abc1d1" providerId="LiveId" clId="{46E3460C-15EC-4351-9558-8FAB15232F59}" dt="2024-10-07T08:04:51.851" v="56" actId="1076"/>
          <ac:picMkLst>
            <pc:docMk/>
            <pc:sldMk cId="4010063240" sldId="375"/>
            <ac:picMk id="9" creationId="{67BE7D51-ADD9-2F32-C222-7F2B99AED3E0}"/>
          </ac:picMkLst>
        </pc:picChg>
      </pc:sldChg>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B47C2CC-DDD8-4367-8FD1-662D812996AE}"/>
    <pc:docChg chg="custSel modSld">
      <pc:chgData name="瑛莉菜 羽田" userId="64c7e7a027abc1d1" providerId="LiveId" clId="{9B47C2CC-DDD8-4367-8FD1-662D812996AE}" dt="2024-10-07T08:10:41.119" v="26" actId="1076"/>
      <pc:docMkLst>
        <pc:docMk/>
      </pc:docMkLst>
      <pc:sldChg chg="addSp delSp modSp mod">
        <pc:chgData name="瑛莉菜 羽田" userId="64c7e7a027abc1d1" providerId="LiveId" clId="{9B47C2CC-DDD8-4367-8FD1-662D812996AE}" dt="2024-10-07T08:10:41.119" v="26" actId="1076"/>
        <pc:sldMkLst>
          <pc:docMk/>
          <pc:sldMk cId="4010063240" sldId="375"/>
        </pc:sldMkLst>
        <pc:spChg chg="mod">
          <ac:chgData name="瑛莉菜 羽田" userId="64c7e7a027abc1d1" providerId="LiveId" clId="{9B47C2CC-DDD8-4367-8FD1-662D812996AE}" dt="2024-10-07T08:09:17.198" v="6"/>
          <ac:spMkLst>
            <pc:docMk/>
            <pc:sldMk cId="4010063240" sldId="375"/>
            <ac:spMk id="4" creationId="{4089F0E4-8EB1-65F8-1F8E-DFAE3A950B63}"/>
          </ac:spMkLst>
        </pc:spChg>
        <pc:spChg chg="mod">
          <ac:chgData name="瑛莉菜 羽田" userId="64c7e7a027abc1d1" providerId="LiveId" clId="{9B47C2CC-DDD8-4367-8FD1-662D812996AE}" dt="2024-10-07T08:08:13.952" v="4"/>
          <ac:spMkLst>
            <pc:docMk/>
            <pc:sldMk cId="4010063240" sldId="375"/>
            <ac:spMk id="10" creationId="{C3C3B70E-4FFF-B141-8B18-557D6A287CFD}"/>
          </ac:spMkLst>
        </pc:spChg>
        <pc:spChg chg="mod">
          <ac:chgData name="瑛莉菜 羽田" userId="64c7e7a027abc1d1" providerId="LiveId" clId="{9B47C2CC-DDD8-4367-8FD1-662D812996AE}" dt="2024-10-07T08:10:11.182" v="18" actId="1076"/>
          <ac:spMkLst>
            <pc:docMk/>
            <pc:sldMk cId="4010063240" sldId="375"/>
            <ac:spMk id="14" creationId="{4C1CE79F-7A8C-E943-C2CD-9B9D895545B4}"/>
          </ac:spMkLst>
        </pc:spChg>
        <pc:spChg chg="mod">
          <ac:chgData name="瑛莉菜 羽田" userId="64c7e7a027abc1d1" providerId="LiveId" clId="{9B47C2CC-DDD8-4367-8FD1-662D812996AE}" dt="2024-10-07T08:09:44.053" v="12" actId="20577"/>
          <ac:spMkLst>
            <pc:docMk/>
            <pc:sldMk cId="4010063240" sldId="375"/>
            <ac:spMk id="69" creationId="{00000000-0000-0000-0000-000000000000}"/>
          </ac:spMkLst>
        </pc:spChg>
        <pc:picChg chg="del">
          <ac:chgData name="瑛莉菜 羽田" userId="64c7e7a027abc1d1" providerId="LiveId" clId="{9B47C2CC-DDD8-4367-8FD1-662D812996AE}" dt="2024-10-07T08:10:12.505" v="19" actId="478"/>
          <ac:picMkLst>
            <pc:docMk/>
            <pc:sldMk cId="4010063240" sldId="375"/>
            <ac:picMk id="5" creationId="{04EC62AB-8989-C80D-02E3-988747B934A1}"/>
          </ac:picMkLst>
        </pc:picChg>
        <pc:picChg chg="add mod">
          <ac:chgData name="瑛莉菜 羽田" userId="64c7e7a027abc1d1" providerId="LiveId" clId="{9B47C2CC-DDD8-4367-8FD1-662D812996AE}" dt="2024-10-07T08:10:22.896" v="23" actId="1076"/>
          <ac:picMkLst>
            <pc:docMk/>
            <pc:sldMk cId="4010063240" sldId="375"/>
            <ac:picMk id="6" creationId="{34DBDF91-DA84-4F7C-6694-DA9DFD6BF4C5}"/>
          </ac:picMkLst>
        </pc:picChg>
        <pc:picChg chg="del">
          <ac:chgData name="瑛莉菜 羽田" userId="64c7e7a027abc1d1" providerId="LiveId" clId="{9B47C2CC-DDD8-4367-8FD1-662D812996AE}" dt="2024-10-07T08:10:12.995" v="20" actId="478"/>
          <ac:picMkLst>
            <pc:docMk/>
            <pc:sldMk cId="4010063240" sldId="375"/>
            <ac:picMk id="8" creationId="{CD68B884-3238-56F1-9C4D-C00AB72D8A94}"/>
          </ac:picMkLst>
        </pc:picChg>
        <pc:picChg chg="add mod">
          <ac:chgData name="瑛莉菜 羽田" userId="64c7e7a027abc1d1" providerId="LiveId" clId="{9B47C2CC-DDD8-4367-8FD1-662D812996AE}" dt="2024-10-07T08:10:41.119" v="26" actId="1076"/>
          <ac:picMkLst>
            <pc:docMk/>
            <pc:sldMk cId="4010063240" sldId="375"/>
            <ac:picMk id="9" creationId="{6B77B2E7-4C20-EEA0-AECD-EFF9A855C50D}"/>
          </ac:picMkLst>
        </pc:picChg>
      </pc:sldChg>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sldChg chg="addSp delSp modSp mod">
        <pc:chgData name="瑛莉菜 羽田" userId="64c7e7a027abc1d1" providerId="LiveId" clId="{BB5911ED-0847-474D-9580-17F62020BDA5}" dt="2024-10-07T07:42:14.555" v="26" actId="1076"/>
        <pc:sldMkLst>
          <pc:docMk/>
          <pc:sldMk cId="4010063240" sldId="375"/>
        </pc:sldMkLst>
        <pc:spChg chg="mod">
          <ac:chgData name="瑛莉菜 羽田" userId="64c7e7a027abc1d1" providerId="LiveId" clId="{BB5911ED-0847-474D-9580-17F62020BDA5}" dt="2024-10-07T07:41:24.900" v="5" actId="20577"/>
          <ac:spMkLst>
            <pc:docMk/>
            <pc:sldMk cId="4010063240" sldId="375"/>
            <ac:spMk id="4" creationId="{4089F0E4-8EB1-65F8-1F8E-DFAE3A950B63}"/>
          </ac:spMkLst>
        </pc:spChg>
        <pc:spChg chg="mod">
          <ac:chgData name="瑛莉菜 羽田" userId="64c7e7a027abc1d1" providerId="LiveId" clId="{BB5911ED-0847-474D-9580-17F62020BDA5}" dt="2024-10-07T07:41:38.397" v="9" actId="20577"/>
          <ac:spMkLst>
            <pc:docMk/>
            <pc:sldMk cId="4010063240" sldId="375"/>
            <ac:spMk id="14" creationId="{4C1CE79F-7A8C-E943-C2CD-9B9D895545B4}"/>
          </ac:spMkLst>
        </pc:spChg>
        <pc:picChg chg="add mod">
          <ac:chgData name="瑛莉菜 羽田" userId="64c7e7a027abc1d1" providerId="LiveId" clId="{BB5911ED-0847-474D-9580-17F62020BDA5}" dt="2024-10-07T07:42:10.797" v="24" actId="14100"/>
          <ac:picMkLst>
            <pc:docMk/>
            <pc:sldMk cId="4010063240" sldId="375"/>
            <ac:picMk id="5" creationId="{B18DDA57-97D8-917A-7928-EADD2D25310F}"/>
          </ac:picMkLst>
        </pc:picChg>
        <pc:picChg chg="del">
          <ac:chgData name="瑛莉菜 羽田" userId="64c7e7a027abc1d1" providerId="LiveId" clId="{BB5911ED-0847-474D-9580-17F62020BDA5}" dt="2024-10-07T07:41:39.785" v="10" actId="478"/>
          <ac:picMkLst>
            <pc:docMk/>
            <pc:sldMk cId="4010063240" sldId="375"/>
            <ac:picMk id="6" creationId="{2A8DE2F7-47D9-65A7-B1C9-09C2BCC78E63}"/>
          </ac:picMkLst>
        </pc:picChg>
        <pc:picChg chg="add mod">
          <ac:chgData name="瑛莉菜 羽田" userId="64c7e7a027abc1d1" providerId="LiveId" clId="{BB5911ED-0847-474D-9580-17F62020BDA5}" dt="2024-10-07T07:42:14.555" v="26" actId="1076"/>
          <ac:picMkLst>
            <pc:docMk/>
            <pc:sldMk cId="4010063240" sldId="375"/>
            <ac:picMk id="8" creationId="{5EDE3691-7ABE-4D92-B39E-2CA54FAF9C00}"/>
          </ac:picMkLst>
        </pc:picChg>
        <pc:picChg chg="del">
          <ac:chgData name="瑛莉菜 羽田" userId="64c7e7a027abc1d1" providerId="LiveId" clId="{BB5911ED-0847-474D-9580-17F62020BDA5}" dt="2024-10-07T07:41:40.242" v="11" actId="478"/>
          <ac:picMkLst>
            <pc:docMk/>
            <pc:sldMk cId="4010063240" sldId="375"/>
            <ac:picMk id="9" creationId="{FC85D868-87EE-7179-98B1-DAF35172EBD9}"/>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sldChg chg="addSp delSp modSp mod">
        <pc:chgData name="瑛莉菜 羽田" userId="64c7e7a027abc1d1" providerId="LiveId" clId="{4B255E4E-218A-44D6-BB93-84BF028320A8}" dt="2024-10-07T07:05:57.492" v="17" actId="14100"/>
        <pc:sldMkLst>
          <pc:docMk/>
          <pc:sldMk cId="4010063240" sldId="375"/>
        </pc:sldMkLst>
        <pc:spChg chg="mod">
          <ac:chgData name="瑛莉菜 羽田" userId="64c7e7a027abc1d1" providerId="LiveId" clId="{4B255E4E-218A-44D6-BB93-84BF028320A8}" dt="2024-10-07T07:05:00.371" v="4"/>
          <ac:spMkLst>
            <pc:docMk/>
            <pc:sldMk cId="4010063240" sldId="375"/>
            <ac:spMk id="4" creationId="{4089F0E4-8EB1-65F8-1F8E-DFAE3A950B63}"/>
          </ac:spMkLst>
        </pc:spChg>
        <pc:spChg chg="mod">
          <ac:chgData name="瑛莉菜 羽田" userId="64c7e7a027abc1d1" providerId="LiveId" clId="{4B255E4E-218A-44D6-BB93-84BF028320A8}" dt="2024-10-07T07:05:30.749" v="7"/>
          <ac:spMkLst>
            <pc:docMk/>
            <pc:sldMk cId="4010063240" sldId="375"/>
            <ac:spMk id="14" creationId="{4C1CE79F-7A8C-E943-C2CD-9B9D895545B4}"/>
          </ac:spMkLst>
        </pc:spChg>
        <pc:spChg chg="mod">
          <ac:chgData name="瑛莉菜 羽田" userId="64c7e7a027abc1d1" providerId="LiveId" clId="{4B255E4E-218A-44D6-BB93-84BF028320A8}" dt="2024-10-07T07:04:46.799" v="2" actId="20577"/>
          <ac:spMkLst>
            <pc:docMk/>
            <pc:sldMk cId="4010063240" sldId="375"/>
            <ac:spMk id="23" creationId="{00000000-0000-0000-0000-000000000000}"/>
          </ac:spMkLst>
        </pc:spChg>
        <pc:spChg chg="mod">
          <ac:chgData name="瑛莉菜 羽田" userId="64c7e7a027abc1d1" providerId="LiveId" clId="{4B255E4E-218A-44D6-BB93-84BF028320A8}" dt="2024-10-07T07:04:51.992" v="3"/>
          <ac:spMkLst>
            <pc:docMk/>
            <pc:sldMk cId="4010063240" sldId="375"/>
            <ac:spMk id="65" creationId="{00000000-0000-0000-0000-000000000000}"/>
          </ac:spMkLst>
        </pc:spChg>
        <pc:picChg chg="add mod">
          <ac:chgData name="瑛莉菜 羽田" userId="64c7e7a027abc1d1" providerId="LiveId" clId="{4B255E4E-218A-44D6-BB93-84BF028320A8}" dt="2024-10-07T07:05:45.691" v="13" actId="14100"/>
          <ac:picMkLst>
            <pc:docMk/>
            <pc:sldMk cId="4010063240" sldId="375"/>
            <ac:picMk id="5" creationId="{74F4624B-AD26-6504-1C71-943BB462D172}"/>
          </ac:picMkLst>
        </pc:picChg>
        <pc:picChg chg="del">
          <ac:chgData name="瑛莉菜 羽田" userId="64c7e7a027abc1d1" providerId="LiveId" clId="{4B255E4E-218A-44D6-BB93-84BF028320A8}" dt="2024-10-07T07:05:33.843" v="8" actId="478"/>
          <ac:picMkLst>
            <pc:docMk/>
            <pc:sldMk cId="4010063240" sldId="375"/>
            <ac:picMk id="6" creationId="{ACB16BBF-7553-3036-A31B-CD607CE07566}"/>
          </ac:picMkLst>
        </pc:picChg>
        <pc:picChg chg="add mod">
          <ac:chgData name="瑛莉菜 羽田" userId="64c7e7a027abc1d1" providerId="LiveId" clId="{4B255E4E-218A-44D6-BB93-84BF028320A8}" dt="2024-10-07T07:05:57.492" v="17" actId="14100"/>
          <ac:picMkLst>
            <pc:docMk/>
            <pc:sldMk cId="4010063240" sldId="375"/>
            <ac:picMk id="8" creationId="{EB47E5C1-AC8C-90A4-2876-AE18114D6E31}"/>
          </ac:picMkLst>
        </pc:picChg>
        <pc:picChg chg="del">
          <ac:chgData name="瑛莉菜 羽田" userId="64c7e7a027abc1d1" providerId="LiveId" clId="{4B255E4E-218A-44D6-BB93-84BF028320A8}" dt="2024-10-07T07:05:34.584" v="9" actId="478"/>
          <ac:picMkLst>
            <pc:docMk/>
            <pc:sldMk cId="4010063240" sldId="375"/>
            <ac:picMk id="9" creationId="{0C3F1F62-BFF2-04FF-3304-A5BAC5588288}"/>
          </ac:picMkLst>
        </pc:picChg>
      </pc:sldChg>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47:23.778" v="34" actId="1076"/>
      <pc:docMkLst>
        <pc:docMk/>
      </pc:docMkLst>
      <pc:sldChg chg="addSp delSp modSp mod">
        <pc:chgData name="瑛莉菜 羽田" userId="64c7e7a027abc1d1" providerId="LiveId" clId="{40F2E6DF-C061-4B14-884E-C1DC18379AEF}" dt="2024-10-07T07:47:23.778" v="34" actId="1076"/>
        <pc:sldMkLst>
          <pc:docMk/>
          <pc:sldMk cId="4010063240" sldId="375"/>
        </pc:sldMkLst>
        <pc:spChg chg="mod">
          <ac:chgData name="瑛莉菜 羽田" userId="64c7e7a027abc1d1" providerId="LiveId" clId="{40F2E6DF-C061-4B14-884E-C1DC18379AEF}" dt="2024-10-07T07:46:19.248" v="12"/>
          <ac:spMkLst>
            <pc:docMk/>
            <pc:sldMk cId="4010063240" sldId="375"/>
            <ac:spMk id="4" creationId="{4089F0E4-8EB1-65F8-1F8E-DFAE3A950B63}"/>
          </ac:spMkLst>
        </pc:spChg>
        <pc:spChg chg="mod">
          <ac:chgData name="瑛莉菜 羽田" userId="64c7e7a027abc1d1" providerId="LiveId" clId="{40F2E6DF-C061-4B14-884E-C1DC18379AEF}" dt="2024-10-07T07:46:13.123" v="11"/>
          <ac:spMkLst>
            <pc:docMk/>
            <pc:sldMk cId="4010063240" sldId="375"/>
            <ac:spMk id="10" creationId="{C3C3B70E-4FFF-B141-8B18-557D6A287CFD}"/>
          </ac:spMkLst>
        </pc:spChg>
        <pc:spChg chg="mod">
          <ac:chgData name="瑛莉菜 羽田" userId="64c7e7a027abc1d1" providerId="LiveId" clId="{40F2E6DF-C061-4B14-884E-C1DC18379AEF}" dt="2024-10-07T07:46:45.833" v="21" actId="1076"/>
          <ac:spMkLst>
            <pc:docMk/>
            <pc:sldMk cId="4010063240" sldId="375"/>
            <ac:spMk id="14" creationId="{4C1CE79F-7A8C-E943-C2CD-9B9D895545B4}"/>
          </ac:spMkLst>
        </pc:spChg>
        <pc:spChg chg="mod">
          <ac:chgData name="瑛莉菜 羽田" userId="64c7e7a027abc1d1" providerId="LiveId" clId="{40F2E6DF-C061-4B14-884E-C1DC18379AEF}" dt="2024-10-07T07:45:57.288" v="0"/>
          <ac:spMkLst>
            <pc:docMk/>
            <pc:sldMk cId="4010063240" sldId="375"/>
            <ac:spMk id="23" creationId="{00000000-0000-0000-0000-000000000000}"/>
          </ac:spMkLst>
        </pc:spChg>
        <pc:spChg chg="mod">
          <ac:chgData name="瑛莉菜 羽田" userId="64c7e7a027abc1d1" providerId="LiveId" clId="{40F2E6DF-C061-4B14-884E-C1DC18379AEF}" dt="2024-10-07T07:46:03.676" v="10"/>
          <ac:spMkLst>
            <pc:docMk/>
            <pc:sldMk cId="4010063240" sldId="375"/>
            <ac:spMk id="65" creationId="{00000000-0000-0000-0000-000000000000}"/>
          </ac:spMkLst>
        </pc:spChg>
        <pc:picChg chg="del">
          <ac:chgData name="瑛莉菜 羽田" userId="64c7e7a027abc1d1" providerId="LiveId" clId="{40F2E6DF-C061-4B14-884E-C1DC18379AEF}" dt="2024-10-07T07:46:47.392" v="22" actId="478"/>
          <ac:picMkLst>
            <pc:docMk/>
            <pc:sldMk cId="4010063240" sldId="375"/>
            <ac:picMk id="5" creationId="{3AA4932C-A755-37FF-C3F1-937AF2B491B7}"/>
          </ac:picMkLst>
        </pc:picChg>
        <pc:picChg chg="add mod">
          <ac:chgData name="瑛莉菜 羽田" userId="64c7e7a027abc1d1" providerId="LiveId" clId="{40F2E6DF-C061-4B14-884E-C1DC18379AEF}" dt="2024-10-07T07:47:01.997" v="28" actId="1076"/>
          <ac:picMkLst>
            <pc:docMk/>
            <pc:sldMk cId="4010063240" sldId="375"/>
            <ac:picMk id="6" creationId="{83DE5CB9-DE83-DAF7-8BF9-714C56766324}"/>
          </ac:picMkLst>
        </pc:picChg>
        <pc:picChg chg="del">
          <ac:chgData name="瑛莉菜 羽田" userId="64c7e7a027abc1d1" providerId="LiveId" clId="{40F2E6DF-C061-4B14-884E-C1DC18379AEF}" dt="2024-10-07T07:46:47.756" v="23" actId="478"/>
          <ac:picMkLst>
            <pc:docMk/>
            <pc:sldMk cId="4010063240" sldId="375"/>
            <ac:picMk id="8" creationId="{165A4479-58FA-382D-E292-70510EB2DF32}"/>
          </ac:picMkLst>
        </pc:picChg>
        <pc:picChg chg="add mod">
          <ac:chgData name="瑛莉菜 羽田" userId="64c7e7a027abc1d1" providerId="LiveId" clId="{40F2E6DF-C061-4B14-884E-C1DC18379AEF}" dt="2024-10-07T07:47:10.312" v="30" actId="1076"/>
          <ac:picMkLst>
            <pc:docMk/>
            <pc:sldMk cId="4010063240" sldId="375"/>
            <ac:picMk id="9" creationId="{B6C52056-42A2-00D9-3DC9-1E12D9ED7CA2}"/>
          </ac:picMkLst>
        </pc:picChg>
        <pc:picChg chg="add mod">
          <ac:chgData name="瑛莉菜 羽田" userId="64c7e7a027abc1d1" providerId="LiveId" clId="{40F2E6DF-C061-4B14-884E-C1DC18379AEF}" dt="2024-10-07T07:47:23.778" v="34" actId="1076"/>
          <ac:picMkLst>
            <pc:docMk/>
            <pc:sldMk cId="4010063240" sldId="375"/>
            <ac:picMk id="54" creationId="{57BDD9F0-9422-B46A-03D2-D265E93222C5}"/>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CF429ADD-A1FF-4DDF-93C9-68E595F39E78}"/>
    <pc:docChg chg="custSel modSld">
      <pc:chgData name="瑛莉菜 羽田" userId="64c7e7a027abc1d1" providerId="LiveId" clId="{CF429ADD-A1FF-4DDF-93C9-68E595F39E78}" dt="2024-10-07T07:58:18.656" v="74" actId="20577"/>
      <pc:docMkLst>
        <pc:docMk/>
      </pc:docMkLst>
      <pc:sldChg chg="addSp delSp modSp mod">
        <pc:chgData name="瑛莉菜 羽田" userId="64c7e7a027abc1d1" providerId="LiveId" clId="{CF429ADD-A1FF-4DDF-93C9-68E595F39E78}" dt="2024-10-07T07:58:18.656" v="74" actId="20577"/>
        <pc:sldMkLst>
          <pc:docMk/>
          <pc:sldMk cId="4010063240" sldId="375"/>
        </pc:sldMkLst>
        <pc:spChg chg="mod">
          <ac:chgData name="瑛莉菜 羽田" userId="64c7e7a027abc1d1" providerId="LiveId" clId="{CF429ADD-A1FF-4DDF-93C9-68E595F39E78}" dt="2024-10-07T07:57:22.673" v="57"/>
          <ac:spMkLst>
            <pc:docMk/>
            <pc:sldMk cId="4010063240" sldId="375"/>
            <ac:spMk id="4" creationId="{4089F0E4-8EB1-65F8-1F8E-DFAE3A950B63}"/>
          </ac:spMkLst>
        </pc:spChg>
        <pc:spChg chg="mod">
          <ac:chgData name="瑛莉菜 羽田" userId="64c7e7a027abc1d1" providerId="LiveId" clId="{CF429ADD-A1FF-4DDF-93C9-68E595F39E78}" dt="2024-10-07T07:56:01.849" v="7" actId="20577"/>
          <ac:spMkLst>
            <pc:docMk/>
            <pc:sldMk cId="4010063240" sldId="375"/>
            <ac:spMk id="10" creationId="{C3C3B70E-4FFF-B141-8B18-557D6A287CFD}"/>
          </ac:spMkLst>
        </pc:spChg>
        <pc:spChg chg="mod">
          <ac:chgData name="瑛莉菜 羽田" userId="64c7e7a027abc1d1" providerId="LiveId" clId="{CF429ADD-A1FF-4DDF-93C9-68E595F39E78}" dt="2024-10-07T07:58:18.656" v="74" actId="20577"/>
          <ac:spMkLst>
            <pc:docMk/>
            <pc:sldMk cId="4010063240" sldId="375"/>
            <ac:spMk id="14" creationId="{4C1CE79F-7A8C-E943-C2CD-9B9D895545B4}"/>
          </ac:spMkLst>
        </pc:spChg>
        <pc:spChg chg="mod">
          <ac:chgData name="瑛莉菜 羽田" userId="64c7e7a027abc1d1" providerId="LiveId" clId="{CF429ADD-A1FF-4DDF-93C9-68E595F39E78}" dt="2024-10-07T07:55:36.482" v="0"/>
          <ac:spMkLst>
            <pc:docMk/>
            <pc:sldMk cId="4010063240" sldId="375"/>
            <ac:spMk id="23" creationId="{00000000-0000-0000-0000-000000000000}"/>
          </ac:spMkLst>
        </pc:spChg>
        <pc:spChg chg="mod">
          <ac:chgData name="瑛莉菜 羽田" userId="64c7e7a027abc1d1" providerId="LiveId" clId="{CF429ADD-A1FF-4DDF-93C9-68E595F39E78}" dt="2024-10-07T07:55:41.565" v="1"/>
          <ac:spMkLst>
            <pc:docMk/>
            <pc:sldMk cId="4010063240" sldId="375"/>
            <ac:spMk id="65" creationId="{00000000-0000-0000-0000-000000000000}"/>
          </ac:spMkLst>
        </pc:spChg>
        <pc:picChg chg="add mod">
          <ac:chgData name="瑛莉菜 羽田" userId="64c7e7a027abc1d1" providerId="LiveId" clId="{CF429ADD-A1FF-4DDF-93C9-68E595F39E78}" dt="2024-10-07T07:57:44.928" v="65" actId="1076"/>
          <ac:picMkLst>
            <pc:docMk/>
            <pc:sldMk cId="4010063240" sldId="375"/>
            <ac:picMk id="5" creationId="{AB36BA9B-C425-889E-A3BC-294323F6281E}"/>
          </ac:picMkLst>
        </pc:picChg>
        <pc:picChg chg="del">
          <ac:chgData name="瑛莉菜 羽田" userId="64c7e7a027abc1d1" providerId="LiveId" clId="{CF429ADD-A1FF-4DDF-93C9-68E595F39E78}" dt="2024-10-07T07:57:29.575" v="58" actId="478"/>
          <ac:picMkLst>
            <pc:docMk/>
            <pc:sldMk cId="4010063240" sldId="375"/>
            <ac:picMk id="6" creationId="{83DE5CB9-DE83-DAF7-8BF9-714C56766324}"/>
          </ac:picMkLst>
        </pc:picChg>
        <pc:picChg chg="add mod">
          <ac:chgData name="瑛莉菜 羽田" userId="64c7e7a027abc1d1" providerId="LiveId" clId="{CF429ADD-A1FF-4DDF-93C9-68E595F39E78}" dt="2024-10-07T07:58:09.570" v="72" actId="1076"/>
          <ac:picMkLst>
            <pc:docMk/>
            <pc:sldMk cId="4010063240" sldId="375"/>
            <ac:picMk id="8" creationId="{F8A3D792-BCF1-7EBF-CE5B-11CBC7725EA6}"/>
          </ac:picMkLst>
        </pc:picChg>
        <pc:picChg chg="del mod">
          <ac:chgData name="瑛莉菜 羽田" userId="64c7e7a027abc1d1" providerId="LiveId" clId="{CF429ADD-A1FF-4DDF-93C9-68E595F39E78}" dt="2024-10-07T07:57:30.258" v="60" actId="478"/>
          <ac:picMkLst>
            <pc:docMk/>
            <pc:sldMk cId="4010063240" sldId="375"/>
            <ac:picMk id="9" creationId="{B6C52056-42A2-00D9-3DC9-1E12D9ED7CA2}"/>
          </ac:picMkLst>
        </pc:picChg>
        <pc:picChg chg="del">
          <ac:chgData name="瑛莉菜 羽田" userId="64c7e7a027abc1d1" providerId="LiveId" clId="{CF429ADD-A1FF-4DDF-93C9-68E595F39E78}" dt="2024-10-07T07:57:30.624" v="61" actId="478"/>
          <ac:picMkLst>
            <pc:docMk/>
            <pc:sldMk cId="4010063240" sldId="375"/>
            <ac:picMk id="54" creationId="{57BDD9F0-9422-B46A-03D2-D265E93222C5}"/>
          </ac:picMkLst>
        </pc:picChg>
      </pc:sldChg>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1E92D2D-4AF8-41A0-8273-32C04BA7A6C5}"/>
    <pc:docChg chg="custSel modSld">
      <pc:chgData name="瑛莉菜 羽田" userId="64c7e7a027abc1d1" providerId="LiveId" clId="{01E92D2D-4AF8-41A0-8273-32C04BA7A6C5}" dt="2024-10-07T08:02:46.007" v="22" actId="1076"/>
      <pc:docMkLst>
        <pc:docMk/>
      </pc:docMkLst>
      <pc:sldChg chg="addSp delSp modSp mod">
        <pc:chgData name="瑛莉菜 羽田" userId="64c7e7a027abc1d1" providerId="LiveId" clId="{01E92D2D-4AF8-41A0-8273-32C04BA7A6C5}" dt="2024-10-07T08:02:46.007" v="22" actId="1076"/>
        <pc:sldMkLst>
          <pc:docMk/>
          <pc:sldMk cId="4010063240" sldId="375"/>
        </pc:sldMkLst>
        <pc:spChg chg="mod">
          <ac:chgData name="瑛莉菜 羽田" userId="64c7e7a027abc1d1" providerId="LiveId" clId="{01E92D2D-4AF8-41A0-8273-32C04BA7A6C5}" dt="2024-10-07T08:01:49.375" v="3"/>
          <ac:spMkLst>
            <pc:docMk/>
            <pc:sldMk cId="4010063240" sldId="375"/>
            <ac:spMk id="4" creationId="{4089F0E4-8EB1-65F8-1F8E-DFAE3A950B63}"/>
          </ac:spMkLst>
        </pc:spChg>
        <pc:spChg chg="mod">
          <ac:chgData name="瑛莉菜 羽田" userId="64c7e7a027abc1d1" providerId="LiveId" clId="{01E92D2D-4AF8-41A0-8273-32C04BA7A6C5}" dt="2024-10-07T08:01:43.899" v="2"/>
          <ac:spMkLst>
            <pc:docMk/>
            <pc:sldMk cId="4010063240" sldId="375"/>
            <ac:spMk id="10" creationId="{C3C3B70E-4FFF-B141-8B18-557D6A287CFD}"/>
          </ac:spMkLst>
        </pc:spChg>
        <pc:spChg chg="mod">
          <ac:chgData name="瑛莉菜 羽田" userId="64c7e7a027abc1d1" providerId="LiveId" clId="{01E92D2D-4AF8-41A0-8273-32C04BA7A6C5}" dt="2024-10-07T08:01:58.648" v="5" actId="20577"/>
          <ac:spMkLst>
            <pc:docMk/>
            <pc:sldMk cId="4010063240" sldId="375"/>
            <ac:spMk id="14" creationId="{4C1CE79F-7A8C-E943-C2CD-9B9D895545B4}"/>
          </ac:spMkLst>
        </pc:spChg>
        <pc:spChg chg="mod">
          <ac:chgData name="瑛莉菜 羽田" userId="64c7e7a027abc1d1" providerId="LiveId" clId="{01E92D2D-4AF8-41A0-8273-32C04BA7A6C5}" dt="2024-10-07T08:01:28.749" v="0"/>
          <ac:spMkLst>
            <pc:docMk/>
            <pc:sldMk cId="4010063240" sldId="375"/>
            <ac:spMk id="23" creationId="{00000000-0000-0000-0000-000000000000}"/>
          </ac:spMkLst>
        </pc:spChg>
        <pc:spChg chg="mod">
          <ac:chgData name="瑛莉菜 羽田" userId="64c7e7a027abc1d1" providerId="LiveId" clId="{01E92D2D-4AF8-41A0-8273-32C04BA7A6C5}" dt="2024-10-07T08:01:33.629" v="1"/>
          <ac:spMkLst>
            <pc:docMk/>
            <pc:sldMk cId="4010063240" sldId="375"/>
            <ac:spMk id="65" creationId="{00000000-0000-0000-0000-000000000000}"/>
          </ac:spMkLst>
        </pc:spChg>
        <pc:picChg chg="add mod">
          <ac:chgData name="瑛莉菜 羽田" userId="64c7e7a027abc1d1" providerId="LiveId" clId="{01E92D2D-4AF8-41A0-8273-32C04BA7A6C5}" dt="2024-10-07T08:02:33.498" v="16" actId="14100"/>
          <ac:picMkLst>
            <pc:docMk/>
            <pc:sldMk cId="4010063240" sldId="375"/>
            <ac:picMk id="5" creationId="{57B8D064-4EE4-AB70-8BD3-1CCED10807E0}"/>
          </ac:picMkLst>
        </pc:picChg>
        <pc:picChg chg="del">
          <ac:chgData name="瑛莉菜 羽田" userId="64c7e7a027abc1d1" providerId="LiveId" clId="{01E92D2D-4AF8-41A0-8273-32C04BA7A6C5}" dt="2024-10-07T08:02:01.371" v="8" actId="478"/>
          <ac:picMkLst>
            <pc:docMk/>
            <pc:sldMk cId="4010063240" sldId="375"/>
            <ac:picMk id="6" creationId="{2775CCBA-3106-97BB-C152-DCC2B703A2AB}"/>
          </ac:picMkLst>
        </pc:picChg>
        <pc:picChg chg="add mod">
          <ac:chgData name="瑛莉菜 羽田" userId="64c7e7a027abc1d1" providerId="LiveId" clId="{01E92D2D-4AF8-41A0-8273-32C04BA7A6C5}" dt="2024-10-07T08:02:34.899" v="17" actId="1076"/>
          <ac:picMkLst>
            <pc:docMk/>
            <pc:sldMk cId="4010063240" sldId="375"/>
            <ac:picMk id="8" creationId="{8813C675-916B-E321-DAFF-A01FC2F9C6C0}"/>
          </ac:picMkLst>
        </pc:picChg>
        <pc:picChg chg="del">
          <ac:chgData name="瑛莉菜 羽田" userId="64c7e7a027abc1d1" providerId="LiveId" clId="{01E92D2D-4AF8-41A0-8273-32C04BA7A6C5}" dt="2024-10-07T08:02:01.101" v="7" actId="478"/>
          <ac:picMkLst>
            <pc:docMk/>
            <pc:sldMk cId="4010063240" sldId="375"/>
            <ac:picMk id="9" creationId="{9E376256-CEBE-4753-170E-7BCCACB154FE}"/>
          </ac:picMkLst>
        </pc:picChg>
        <pc:picChg chg="del">
          <ac:chgData name="瑛莉菜 羽田" userId="64c7e7a027abc1d1" providerId="LiveId" clId="{01E92D2D-4AF8-41A0-8273-32C04BA7A6C5}" dt="2024-10-07T08:02:00.435" v="6" actId="478"/>
          <ac:picMkLst>
            <pc:docMk/>
            <pc:sldMk cId="4010063240" sldId="375"/>
            <ac:picMk id="54" creationId="{1F6E7453-41E3-636B-DCFB-901E7A27F73A}"/>
          </ac:picMkLst>
        </pc:picChg>
        <pc:picChg chg="add mod">
          <ac:chgData name="瑛莉菜 羽田" userId="64c7e7a027abc1d1" providerId="LiveId" clId="{01E92D2D-4AF8-41A0-8273-32C04BA7A6C5}" dt="2024-10-07T08:02:46.007" v="22" actId="1076"/>
          <ac:picMkLst>
            <pc:docMk/>
            <pc:sldMk cId="4010063240" sldId="375"/>
            <ac:picMk id="55" creationId="{3A1A1434-79A0-838C-7E3C-7E416D13A469}"/>
          </ac:picMkLst>
        </pc:picChg>
      </pc:sldChg>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69B708D-858A-4DF1-9A66-E77F55573FC3}"/>
    <pc:docChg chg="custSel modSld">
      <pc:chgData name="瑛莉菜 羽田" userId="64c7e7a027abc1d1" providerId="LiveId" clId="{369B708D-858A-4DF1-9A66-E77F55573FC3}" dt="2024-10-07T08:06:45.293" v="93"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50" charset="-128"/>
                <a:ea typeface="Meiryo" panose="020B0604030504040204" pitchFamily="50" charset="-128"/>
              </a:rPr>
              <a:t>MOTTERU</a:t>
            </a:r>
            <a:r>
              <a:rPr lang="ja-JP" altLang="en-US" sz="1600" b="1" i="0" dirty="0">
                <a:solidFill>
                  <a:srgbClr val="333333"/>
                </a:solidFill>
                <a:effectLst/>
                <a:latin typeface="Meiryo" panose="020B0604030504040204" pitchFamily="50" charset="-128"/>
                <a:ea typeface="Meiryo" panose="020B0604030504040204" pitchFamily="50" charset="-128"/>
              </a:rPr>
              <a:t>　クルリト　クーラーマルシェバッグ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H390×W480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ポリエステル、アルミ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12929" y="5871347"/>
            <a:ext cx="6057474"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クルリトの特徴であるゴムがついており、未使用時は折りたたんでコンパクトに</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持ち運ぶことができます。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内側のアルミがしっかりしているので、物を入れるときも自立して入れやすく、</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en-US" altLang="ja-JP" sz="1000" b="0" i="0" dirty="0">
                <a:solidFill>
                  <a:srgbClr val="333333"/>
                </a:solidFill>
                <a:effectLst/>
                <a:latin typeface="Meiryo" panose="020B0604030504040204" pitchFamily="50" charset="-128"/>
                <a:ea typeface="Meiryo" panose="020B0604030504040204" pitchFamily="50" charset="-128"/>
              </a:rPr>
              <a:t>2L</a:t>
            </a:r>
            <a:r>
              <a:rPr lang="ja-JP" altLang="en-US" sz="1000" b="0" i="0" dirty="0">
                <a:solidFill>
                  <a:srgbClr val="333333"/>
                </a:solidFill>
                <a:effectLst/>
                <a:latin typeface="Meiryo" panose="020B0604030504040204" pitchFamily="50" charset="-128"/>
                <a:ea typeface="Meiryo" panose="020B0604030504040204" pitchFamily="50" charset="-128"/>
              </a:rPr>
              <a:t>ペットボトルや牛乳パックが固定できるゴムバンドが付いております。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17062" y="6564219"/>
            <a:ext cx="4298519" cy="1985159"/>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W100×H100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en-US" altLang="ja-JP" sz="1050" dirty="0"/>
            </a:br>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endParaRPr lang="ja-JP" altLang="en-US" dirty="0"/>
          </a:p>
        </p:txBody>
      </p:sp>
      <p:pic>
        <p:nvPicPr>
          <p:cNvPr id="55" name="図 54">
            <a:extLst>
              <a:ext uri="{FF2B5EF4-FFF2-40B4-BE49-F238E27FC236}">
                <a16:creationId xmlns:a16="http://schemas.microsoft.com/office/drawing/2014/main" id="{3A1A1434-79A0-838C-7E3C-7E416D13A469}"/>
              </a:ext>
            </a:extLst>
          </p:cNvPr>
          <p:cNvPicPr>
            <a:picLocks noChangeAspect="1"/>
          </p:cNvPicPr>
          <p:nvPr/>
        </p:nvPicPr>
        <p:blipFill>
          <a:blip r:embed="rId39"/>
          <a:stretch>
            <a:fillRect/>
          </a:stretch>
        </p:blipFill>
        <p:spPr>
          <a:xfrm>
            <a:off x="3291055" y="1465759"/>
            <a:ext cx="417203" cy="317074"/>
          </a:xfrm>
          <a:prstGeom prst="rect">
            <a:avLst/>
          </a:prstGeom>
        </p:spPr>
      </p:pic>
      <p:pic>
        <p:nvPicPr>
          <p:cNvPr id="6" name="図 5">
            <a:extLst>
              <a:ext uri="{FF2B5EF4-FFF2-40B4-BE49-F238E27FC236}">
                <a16:creationId xmlns:a16="http://schemas.microsoft.com/office/drawing/2014/main" id="{34DBDF91-DA84-4F7C-6694-DA9DFD6BF4C5}"/>
              </a:ext>
            </a:extLst>
          </p:cNvPr>
          <p:cNvPicPr>
            <a:picLocks noChangeAspect="1"/>
          </p:cNvPicPr>
          <p:nvPr/>
        </p:nvPicPr>
        <p:blipFill>
          <a:blip r:embed="rId40"/>
          <a:stretch>
            <a:fillRect/>
          </a:stretch>
        </p:blipFill>
        <p:spPr>
          <a:xfrm>
            <a:off x="594923" y="933469"/>
            <a:ext cx="3391105" cy="3429861"/>
          </a:xfrm>
          <a:prstGeom prst="rect">
            <a:avLst/>
          </a:prstGeom>
        </p:spPr>
      </p:pic>
      <p:pic>
        <p:nvPicPr>
          <p:cNvPr id="9" name="図 8">
            <a:extLst>
              <a:ext uri="{FF2B5EF4-FFF2-40B4-BE49-F238E27FC236}">
                <a16:creationId xmlns:a16="http://schemas.microsoft.com/office/drawing/2014/main" id="{6B77B2E7-4C20-EEA0-AECD-EFF9A855C50D}"/>
              </a:ext>
            </a:extLst>
          </p:cNvPr>
          <p:cNvPicPr>
            <a:picLocks noChangeAspect="1"/>
          </p:cNvPicPr>
          <p:nvPr/>
        </p:nvPicPr>
        <p:blipFill>
          <a:blip r:embed="rId41"/>
          <a:stretch>
            <a:fillRect/>
          </a:stretch>
        </p:blipFill>
        <p:spPr>
          <a:xfrm>
            <a:off x="4042029" y="1729218"/>
            <a:ext cx="1915313" cy="264181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19724</TotalTime>
  <Words>190</Words>
  <Application>Microsoft Office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2024-10-07T08:10:41Z</dcterms:modified>
</cp:coreProperties>
</file>