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530B49E-995B-4022-8A0E-BFA4949C18A0}" v="22" dt="2024-10-07T06:57:29.587"/>
    <p1510:client id="{40F2E6DF-C061-4B14-884E-C1DC18379AEF}" v="2" dt="2024-10-07T07:46:43.228"/>
    <p1510:client id="{46E3460C-15EC-4351-9558-8FAB15232F59}" v="4" dt="2024-10-07T08:04:08.196"/>
    <p1510:client id="{771C4C67-8408-4529-AB45-222D8914477E}" v="12" dt="2024-10-07T06:14:59.037"/>
    <p1510:client id="{82F570FE-DB76-4317-A569-248967D8125B}" v="2" dt="2024-10-07T07:39:03.154"/>
    <p1510:client id="{B1492548-3B06-4E1B-9ED4-DE9D871983D4}" v="1" dt="2024-10-07T06:52:11.638"/>
    <p1510:client id="{CF429ADD-A1FF-4DDF-93C9-68E595F39E78}" v="6" dt="2024-10-07T07:57:02.679"/>
    <p1510:client id="{F298E290-3D7F-429F-BA22-1550FACF17FF}" v="4" dt="2024-10-07T07:59:50.83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54" d="100"/>
          <a:sy n="54" d="100"/>
        </p:scale>
        <p:origin x="48" y="97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5C0EAC03-7EC4-4A97-834D-069635FB84BE}"/>
    <pc:docChg chg="custSel modSld">
      <pc:chgData name="瑛莉菜 羽田" userId="64c7e7a027abc1d1" providerId="LiveId" clId="{5C0EAC03-7EC4-4A97-834D-069635FB84BE}" dt="2024-10-01T04:33:36.891" v="72" actId="1076"/>
      <pc:docMkLst>
        <pc:docMk/>
      </pc:docMkLst>
    </pc:docChg>
  </pc:docChgLst>
  <pc:docChgLst>
    <pc:chgData name="瑛莉菜 羽田" userId="64c7e7a027abc1d1" providerId="LiveId" clId="{601BE8F3-AAC8-4B32-853E-21230B670597}"/>
    <pc:docChg chg="custSel modSld">
      <pc:chgData name="瑛莉菜 羽田" userId="64c7e7a027abc1d1" providerId="LiveId" clId="{601BE8F3-AAC8-4B32-853E-21230B670597}" dt="2024-10-07T06:18:01.846" v="28" actId="20577"/>
      <pc:docMkLst>
        <pc:docMk/>
      </pc:docMkLst>
    </pc:docChg>
  </pc:docChgLst>
  <pc:docChgLst>
    <pc:chgData name="瑛莉菜 羽田" userId="64c7e7a027abc1d1" providerId="LiveId" clId="{BBB5F9A0-839A-4C57-9586-752066E15564}"/>
    <pc:docChg chg="custSel modSld">
      <pc:chgData name="瑛莉菜 羽田" userId="64c7e7a027abc1d1" providerId="LiveId" clId="{BBB5F9A0-839A-4C57-9586-752066E15564}" dt="2024-10-01T06:54:30.891" v="105" actId="1076"/>
      <pc:docMkLst>
        <pc:docMk/>
      </pc:docMkLst>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docChg>
  </pc:docChgLst>
  <pc:docChgLst>
    <pc:chgData name="瑛莉菜 羽田" userId="64c7e7a027abc1d1" providerId="LiveId" clId="{F3AF38F3-D3B0-4E3C-B798-D9383FD718A1}"/>
    <pc:docChg chg="custSel modSld">
      <pc:chgData name="瑛莉菜 羽田" userId="64c7e7a027abc1d1" providerId="LiveId" clId="{F3AF38F3-D3B0-4E3C-B798-D9383FD718A1}" dt="2024-10-04T07:10:18.998" v="37" actId="1076"/>
      <pc:docMkLst>
        <pc:docMk/>
      </pc:docMkLst>
    </pc:docChg>
  </pc:docChgLst>
  <pc:docChgLst>
    <pc:chgData name="瑛莉菜 羽田" userId="64c7e7a027abc1d1" providerId="LiveId" clId="{12D45C95-0475-4A77-9E2A-D756A7F1F69B}"/>
    <pc:docChg chg="custSel modSld">
      <pc:chgData name="瑛莉菜 羽田" userId="64c7e7a027abc1d1" providerId="LiveId" clId="{12D45C95-0475-4A77-9E2A-D756A7F1F69B}" dt="2024-10-04T06:58:43.701" v="51" actId="1076"/>
      <pc:docMkLst>
        <pc:docMk/>
      </pc:docMkLst>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docChg>
  </pc:docChgLst>
  <pc:docChgLst>
    <pc:chgData name="瑛莉菜 羽田" userId="64c7e7a027abc1d1" providerId="LiveId" clId="{41DA1C21-C97B-44B2-8B21-B5269C66FC9A}"/>
    <pc:docChg chg="custSel modSld">
      <pc:chgData name="瑛莉菜 羽田" userId="64c7e7a027abc1d1" providerId="LiveId" clId="{41DA1C21-C97B-44B2-8B21-B5269C66FC9A}" dt="2024-10-04T08:56:56.008" v="46" actId="1076"/>
      <pc:docMkLst>
        <pc:docMk/>
      </pc:docMkLst>
    </pc:docChg>
  </pc:docChgLst>
  <pc:docChgLst>
    <pc:chgData name="瑛莉菜 羽田" userId="64c7e7a027abc1d1" providerId="LiveId" clId="{A888AF24-60DF-40F9-BEAE-60F8A4DDF8D9}"/>
    <pc:docChg chg="custSel modSld">
      <pc:chgData name="瑛莉菜 羽田" userId="64c7e7a027abc1d1" providerId="LiveId" clId="{A888AF24-60DF-40F9-BEAE-60F8A4DDF8D9}" dt="2024-10-01T07:19:02.053" v="86" actId="1076"/>
      <pc:docMkLst>
        <pc:docMk/>
      </pc:docMkLst>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docChg>
  </pc:docChgLst>
  <pc:docChgLst>
    <pc:chgData name="瑛莉菜 羽田" userId="64c7e7a027abc1d1" providerId="LiveId" clId="{FE710892-0A21-404E-B3A9-AE329AEB9851}"/>
    <pc:docChg chg="custSel modSld">
      <pc:chgData name="瑛莉菜 羽田" userId="64c7e7a027abc1d1" providerId="LiveId" clId="{FE710892-0A21-404E-B3A9-AE329AEB9851}" dt="2024-09-17T07:31:41.899" v="72" actId="1076"/>
      <pc:docMkLst>
        <pc:docMk/>
      </pc:docMkLst>
    </pc:docChg>
  </pc:docChgLst>
  <pc:docChgLst>
    <pc:chgData name="瑛莉菜 羽田" userId="64c7e7a027abc1d1" providerId="LiveId" clId="{BBCCD3EE-092C-4BEE-8CAD-61AD80A6ED5A}"/>
    <pc:docChg chg="custSel modSld">
      <pc:chgData name="瑛莉菜 羽田" userId="64c7e7a027abc1d1" providerId="LiveId" clId="{BBCCD3EE-092C-4BEE-8CAD-61AD80A6ED5A}" dt="2024-10-01T02:58:05.324" v="92" actId="1076"/>
      <pc:docMkLst>
        <pc:docMk/>
      </pc:docMkLst>
    </pc:docChg>
  </pc:docChgLst>
  <pc:docChgLst>
    <pc:chgData name="瑛莉菜 羽田" userId="64c7e7a027abc1d1" providerId="LiveId" clId="{29AF5639-584F-4E00-96DF-DF110A773EBA}"/>
    <pc:docChg chg="custSel modSld">
      <pc:chgData name="瑛莉菜 羽田" userId="64c7e7a027abc1d1" providerId="LiveId" clId="{29AF5639-584F-4E00-96DF-DF110A773EBA}" dt="2024-09-30T07:36:35.048" v="93" actId="1076"/>
      <pc:docMkLst>
        <pc:docMk/>
      </pc:docMkLst>
    </pc:docChg>
  </pc:docChgLst>
  <pc:docChgLst>
    <pc:chgData name="瑛莉菜 羽田" userId="64c7e7a027abc1d1" providerId="LiveId" clId="{234F7AA6-BCA7-4B5C-B836-B78ECD04C192}"/>
    <pc:docChg chg="custSel modSld">
      <pc:chgData name="瑛莉菜 羽田" userId="64c7e7a027abc1d1" providerId="LiveId" clId="{234F7AA6-BCA7-4B5C-B836-B78ECD04C192}" dt="2024-10-01T08:40:25.144" v="99" actId="1076"/>
      <pc:docMkLst>
        <pc:docMk/>
      </pc:docMkLst>
    </pc:docChg>
  </pc:docChgLst>
  <pc:docChgLst>
    <pc:chgData name="瑛莉菜 羽田" userId="64c7e7a027abc1d1" providerId="LiveId" clId="{9498EB05-B345-4B60-8EF9-8CB1AEF0B1E1}"/>
    <pc:docChg chg="custSel modSld">
      <pc:chgData name="瑛莉菜 羽田" userId="64c7e7a027abc1d1" providerId="LiveId" clId="{9498EB05-B345-4B60-8EF9-8CB1AEF0B1E1}" dt="2024-10-04T07:33:28.180" v="15" actId="1076"/>
      <pc:docMkLst>
        <pc:docMk/>
      </pc:docMkLst>
    </pc:docChg>
  </pc:docChgLst>
  <pc:docChgLst>
    <pc:chgData name="瑛莉菜 羽田" userId="64c7e7a027abc1d1" providerId="LiveId" clId="{EAE40078-431C-4043-92D4-5BB690613766}"/>
    <pc:docChg chg="custSel modSld">
      <pc:chgData name="瑛莉菜 羽田" userId="64c7e7a027abc1d1" providerId="LiveId" clId="{EAE40078-431C-4043-92D4-5BB690613766}" dt="2024-09-17T05:48:33.510" v="122" actId="1076"/>
      <pc:docMkLst>
        <pc:docMk/>
      </pc:docMkLst>
    </pc:docChg>
  </pc:docChgLst>
  <pc:docChgLst>
    <pc:chgData name="瑛莉菜 羽田" userId="64c7e7a027abc1d1" providerId="LiveId" clId="{B6AF6C26-8171-4737-BAA9-DE7DE5ABC2B7}"/>
    <pc:docChg chg="custSel modSld">
      <pc:chgData name="瑛莉菜 羽田" userId="64c7e7a027abc1d1" providerId="LiveId" clId="{B6AF6C26-8171-4737-BAA9-DE7DE5ABC2B7}" dt="2024-09-27T05:27:40.268" v="77" actId="1076"/>
      <pc:docMkLst>
        <pc:docMk/>
      </pc:docMkLst>
    </pc:docChg>
  </pc:docChgLst>
  <pc:docChgLst>
    <pc:chgData name="瑛莉菜 羽田" userId="64c7e7a027abc1d1" providerId="LiveId" clId="{A8A5EA20-C15C-4FC9-A74E-D5AEDED41C1E}"/>
    <pc:docChg chg="custSel modSld">
      <pc:chgData name="瑛莉菜 羽田" userId="64c7e7a027abc1d1" providerId="LiveId" clId="{A8A5EA20-C15C-4FC9-A74E-D5AEDED41C1E}" dt="2024-10-04T08:06:20.293" v="36" actId="1076"/>
      <pc:docMkLst>
        <pc:docMk/>
      </pc:docMkLst>
    </pc:docChg>
  </pc:docChgLst>
  <pc:docChgLst>
    <pc:chgData name="瑛莉菜 羽田" userId="64c7e7a027abc1d1" providerId="LiveId" clId="{5BA6C0B9-3CBD-497E-9712-172EEF92DA89}"/>
    <pc:docChg chg="custSel modSld">
      <pc:chgData name="瑛莉菜 羽田" userId="64c7e7a027abc1d1" providerId="LiveId" clId="{5BA6C0B9-3CBD-497E-9712-172EEF92DA89}" dt="2024-10-07T07:29:55.943" v="44" actId="14100"/>
      <pc:docMkLst>
        <pc:docMk/>
      </pc:docMkLst>
    </pc:docChg>
  </pc:docChgLst>
  <pc:docChgLst>
    <pc:chgData name="瑛莉菜 羽田" userId="64c7e7a027abc1d1" providerId="LiveId" clId="{C8877DA5-71BF-471F-A46C-76B2DD414CEB}"/>
    <pc:docChg chg="custSel modSld">
      <pc:chgData name="瑛莉菜 羽田" userId="64c7e7a027abc1d1" providerId="LiveId" clId="{C8877DA5-71BF-471F-A46C-76B2DD414CEB}" dt="2024-09-30T04:31:22.346" v="96" actId="1076"/>
      <pc:docMkLst>
        <pc:docMk/>
      </pc:docMkLst>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docChg>
  </pc:docChgLst>
  <pc:docChgLst>
    <pc:chgData name="瑛莉菜 羽田" userId="64c7e7a027abc1d1" providerId="LiveId" clId="{B2EC8C0F-9AE4-45B2-AEB1-8BBEAD8D11C6}"/>
    <pc:docChg chg="custSel modSld">
      <pc:chgData name="瑛莉菜 羽田" userId="64c7e7a027abc1d1" providerId="LiveId" clId="{B2EC8C0F-9AE4-45B2-AEB1-8BBEAD8D11C6}" dt="2024-09-17T06:22:18.359" v="84" actId="1076"/>
      <pc:docMkLst>
        <pc:docMk/>
      </pc:docMkLst>
    </pc:docChg>
  </pc:docChgLst>
  <pc:docChgLst>
    <pc:chgData name="瑛莉菜 羽田" userId="64c7e7a027abc1d1" providerId="LiveId" clId="{F2254026-2719-4B26-8AE9-885021BF0CF8}"/>
    <pc:docChg chg="custSel modSld">
      <pc:chgData name="瑛莉菜 羽田" userId="64c7e7a027abc1d1" providerId="LiveId" clId="{F2254026-2719-4B26-8AE9-885021BF0CF8}" dt="2024-09-30T06:40:13.417" v="46" actId="20577"/>
      <pc:docMkLst>
        <pc:docMk/>
      </pc:docMkLst>
    </pc:docChg>
  </pc:docChgLst>
  <pc:docChgLst>
    <pc:chgData name="瑛莉菜 羽田" userId="64c7e7a027abc1d1" providerId="LiveId" clId="{F298E290-3D7F-429F-BA22-1550FACF17FF}"/>
    <pc:docChg chg="custSel modSld">
      <pc:chgData name="瑛莉菜 羽田" userId="64c7e7a027abc1d1" providerId="LiveId" clId="{F298E290-3D7F-429F-BA22-1550FACF17FF}" dt="2024-10-07T08:00:45.478" v="51"/>
      <pc:docMkLst>
        <pc:docMk/>
      </pc:docMkLst>
      <pc:sldChg chg="addSp delSp modSp mod">
        <pc:chgData name="瑛莉菜 羽田" userId="64c7e7a027abc1d1" providerId="LiveId" clId="{F298E290-3D7F-429F-BA22-1550FACF17FF}" dt="2024-10-07T08:00:45.478" v="51"/>
        <pc:sldMkLst>
          <pc:docMk/>
          <pc:sldMk cId="4010063240" sldId="375"/>
        </pc:sldMkLst>
        <pc:spChg chg="mod">
          <ac:chgData name="瑛莉菜 羽田" userId="64c7e7a027abc1d1" providerId="LiveId" clId="{F298E290-3D7F-429F-BA22-1550FACF17FF}" dt="2024-10-07T07:59:21.480" v="2"/>
          <ac:spMkLst>
            <pc:docMk/>
            <pc:sldMk cId="4010063240" sldId="375"/>
            <ac:spMk id="4" creationId="{4089F0E4-8EB1-65F8-1F8E-DFAE3A950B63}"/>
          </ac:spMkLst>
        </pc:spChg>
        <pc:spChg chg="mod">
          <ac:chgData name="瑛莉菜 羽田" userId="64c7e7a027abc1d1" providerId="LiveId" clId="{F298E290-3D7F-429F-BA22-1550FACF17FF}" dt="2024-10-07T08:00:45.478" v="51"/>
          <ac:spMkLst>
            <pc:docMk/>
            <pc:sldMk cId="4010063240" sldId="375"/>
            <ac:spMk id="10" creationId="{C3C3B70E-4FFF-B141-8B18-557D6A287CFD}"/>
          </ac:spMkLst>
        </pc:spChg>
        <pc:spChg chg="mod">
          <ac:chgData name="瑛莉菜 羽田" userId="64c7e7a027abc1d1" providerId="LiveId" clId="{F298E290-3D7F-429F-BA22-1550FACF17FF}" dt="2024-10-07T07:59:50.837" v="31"/>
          <ac:spMkLst>
            <pc:docMk/>
            <pc:sldMk cId="4010063240" sldId="375"/>
            <ac:spMk id="14" creationId="{4C1CE79F-7A8C-E943-C2CD-9B9D895545B4}"/>
          </ac:spMkLst>
        </pc:spChg>
        <pc:spChg chg="mod">
          <ac:chgData name="瑛莉菜 羽田" userId="64c7e7a027abc1d1" providerId="LiveId" clId="{F298E290-3D7F-429F-BA22-1550FACF17FF}" dt="2024-10-07T07:59:11.808" v="0"/>
          <ac:spMkLst>
            <pc:docMk/>
            <pc:sldMk cId="4010063240" sldId="375"/>
            <ac:spMk id="23" creationId="{00000000-0000-0000-0000-000000000000}"/>
          </ac:spMkLst>
        </pc:spChg>
        <pc:spChg chg="mod">
          <ac:chgData name="瑛莉菜 羽田" userId="64c7e7a027abc1d1" providerId="LiveId" clId="{F298E290-3D7F-429F-BA22-1550FACF17FF}" dt="2024-10-07T07:59:15.581" v="1"/>
          <ac:spMkLst>
            <pc:docMk/>
            <pc:sldMk cId="4010063240" sldId="375"/>
            <ac:spMk id="65" creationId="{00000000-0000-0000-0000-000000000000}"/>
          </ac:spMkLst>
        </pc:spChg>
        <pc:picChg chg="del">
          <ac:chgData name="瑛莉菜 羽田" userId="64c7e7a027abc1d1" providerId="LiveId" clId="{F298E290-3D7F-429F-BA22-1550FACF17FF}" dt="2024-10-07T07:59:53.137" v="32" actId="478"/>
          <ac:picMkLst>
            <pc:docMk/>
            <pc:sldMk cId="4010063240" sldId="375"/>
            <ac:picMk id="5" creationId="{AB36BA9B-C425-889E-A3BC-294323F6281E}"/>
          </ac:picMkLst>
        </pc:picChg>
        <pc:picChg chg="add mod">
          <ac:chgData name="瑛莉菜 羽田" userId="64c7e7a027abc1d1" providerId="LiveId" clId="{F298E290-3D7F-429F-BA22-1550FACF17FF}" dt="2024-10-07T08:00:21.843" v="40" actId="14100"/>
          <ac:picMkLst>
            <pc:docMk/>
            <pc:sldMk cId="4010063240" sldId="375"/>
            <ac:picMk id="6" creationId="{2775CCBA-3106-97BB-C152-DCC2B703A2AB}"/>
          </ac:picMkLst>
        </pc:picChg>
        <pc:picChg chg="del">
          <ac:chgData name="瑛莉菜 羽田" userId="64c7e7a027abc1d1" providerId="LiveId" clId="{F298E290-3D7F-429F-BA22-1550FACF17FF}" dt="2024-10-07T07:59:53.725" v="33" actId="478"/>
          <ac:picMkLst>
            <pc:docMk/>
            <pc:sldMk cId="4010063240" sldId="375"/>
            <ac:picMk id="8" creationId="{F8A3D792-BCF1-7EBF-CE5B-11CBC7725EA6}"/>
          </ac:picMkLst>
        </pc:picChg>
        <pc:picChg chg="add mod">
          <ac:chgData name="瑛莉菜 羽田" userId="64c7e7a027abc1d1" providerId="LiveId" clId="{F298E290-3D7F-429F-BA22-1550FACF17FF}" dt="2024-10-07T08:00:26.432" v="43" actId="1076"/>
          <ac:picMkLst>
            <pc:docMk/>
            <pc:sldMk cId="4010063240" sldId="375"/>
            <ac:picMk id="9" creationId="{9E376256-CEBE-4753-170E-7BCCACB154FE}"/>
          </ac:picMkLst>
        </pc:picChg>
        <pc:picChg chg="add mod">
          <ac:chgData name="瑛莉菜 羽田" userId="64c7e7a027abc1d1" providerId="LiveId" clId="{F298E290-3D7F-429F-BA22-1550FACF17FF}" dt="2024-10-07T08:00:36.466" v="46" actId="1076"/>
          <ac:picMkLst>
            <pc:docMk/>
            <pc:sldMk cId="4010063240" sldId="375"/>
            <ac:picMk id="54" creationId="{1F6E7453-41E3-636B-DCFB-901E7A27F73A}"/>
          </ac:picMkLst>
        </pc:picChg>
      </pc:sldChg>
    </pc:docChg>
  </pc:docChgLst>
  <pc:docChgLst>
    <pc:chgData name="瑛莉菜 羽田" userId="64c7e7a027abc1d1" providerId="LiveId" clId="{AE268D14-5CA6-441E-A72E-2DD7B7A51996}"/>
    <pc:docChg chg="custSel modSld">
      <pc:chgData name="瑛莉菜 羽田" userId="64c7e7a027abc1d1" providerId="LiveId" clId="{AE268D14-5CA6-441E-A72E-2DD7B7A51996}" dt="2024-09-30T07:20:55.687" v="78" actId="20577"/>
      <pc:docMkLst>
        <pc:docMk/>
      </pc:docMkLst>
    </pc:docChg>
  </pc:docChgLst>
  <pc:docChgLst>
    <pc:chgData name="瑛莉菜 羽田" userId="64c7e7a027abc1d1" providerId="LiveId" clId="{A6D04185-59F0-4B89-934C-FE250E1797DA}"/>
    <pc:docChg chg="custSel modSld">
      <pc:chgData name="瑛莉菜 羽田" userId="64c7e7a027abc1d1" providerId="LiveId" clId="{A6D04185-59F0-4B89-934C-FE250E1797DA}" dt="2024-09-30T01:52:37.264" v="88" actId="1076"/>
      <pc:docMkLst>
        <pc:docMk/>
      </pc:docMkLst>
    </pc:docChg>
  </pc:docChgLst>
  <pc:docChgLst>
    <pc:chgData name="瑛莉菜 羽田" userId="64c7e7a027abc1d1" providerId="LiveId" clId="{6AD9C235-DC89-42DD-9AAC-D56B096DB535}"/>
    <pc:docChg chg="undo custSel modSld">
      <pc:chgData name="瑛莉菜 羽田" userId="64c7e7a027abc1d1" providerId="LiveId" clId="{6AD9C235-DC89-42DD-9AAC-D56B096DB535}" dt="2024-10-01T06:19:56.524" v="144" actId="1076"/>
      <pc:docMkLst>
        <pc:docMk/>
      </pc:docMkLst>
    </pc:docChg>
  </pc:docChgLst>
  <pc:docChgLst>
    <pc:chgData name="瑛莉菜 羽田" userId="64c7e7a027abc1d1" providerId="LiveId" clId="{F9640FA9-6B1B-4D9F-9C9B-B7D4A0F594BF}"/>
    <pc:docChg chg="custSel modSld">
      <pc:chgData name="瑛莉菜 羽田" userId="64c7e7a027abc1d1" providerId="LiveId" clId="{F9640FA9-6B1B-4D9F-9C9B-B7D4A0F594BF}" dt="2024-09-30T04:42:27.837" v="31" actId="1076"/>
      <pc:docMkLst>
        <pc:docMk/>
      </pc:docMkLst>
    </pc:docChg>
  </pc:docChgLst>
  <pc:docChgLst>
    <pc:chgData name="瑛莉菜 羽田" userId="64c7e7a027abc1d1" providerId="LiveId" clId="{46E3460C-15EC-4351-9558-8FAB15232F59}"/>
    <pc:docChg chg="custSel modSld">
      <pc:chgData name="瑛莉菜 羽田" userId="64c7e7a027abc1d1" providerId="LiveId" clId="{46E3460C-15EC-4351-9558-8FAB15232F59}" dt="2024-10-07T08:04:51.851" v="56" actId="1076"/>
      <pc:docMkLst>
        <pc:docMk/>
      </pc:docMkLst>
      <pc:sldChg chg="addSp delSp modSp mod">
        <pc:chgData name="瑛莉菜 羽田" userId="64c7e7a027abc1d1" providerId="LiveId" clId="{46E3460C-15EC-4351-9558-8FAB15232F59}" dt="2024-10-07T08:04:51.851" v="56" actId="1076"/>
        <pc:sldMkLst>
          <pc:docMk/>
          <pc:sldMk cId="4010063240" sldId="375"/>
        </pc:sldMkLst>
        <pc:spChg chg="mod">
          <ac:chgData name="瑛莉菜 羽田" userId="64c7e7a027abc1d1" providerId="LiveId" clId="{46E3460C-15EC-4351-9558-8FAB15232F59}" dt="2024-10-07T08:03:45.221" v="28" actId="20577"/>
          <ac:spMkLst>
            <pc:docMk/>
            <pc:sldMk cId="4010063240" sldId="375"/>
            <ac:spMk id="4" creationId="{4089F0E4-8EB1-65F8-1F8E-DFAE3A950B63}"/>
          </ac:spMkLst>
        </pc:spChg>
        <pc:spChg chg="mod">
          <ac:chgData name="瑛莉菜 羽田" userId="64c7e7a027abc1d1" providerId="LiveId" clId="{46E3460C-15EC-4351-9558-8FAB15232F59}" dt="2024-10-07T08:03:34.918" v="2"/>
          <ac:spMkLst>
            <pc:docMk/>
            <pc:sldMk cId="4010063240" sldId="375"/>
            <ac:spMk id="10" creationId="{C3C3B70E-4FFF-B141-8B18-557D6A287CFD}"/>
          </ac:spMkLst>
        </pc:spChg>
        <pc:spChg chg="mod">
          <ac:chgData name="瑛莉菜 羽田" userId="64c7e7a027abc1d1" providerId="LiveId" clId="{46E3460C-15EC-4351-9558-8FAB15232F59}" dt="2024-10-07T08:04:08.196" v="47"/>
          <ac:spMkLst>
            <pc:docMk/>
            <pc:sldMk cId="4010063240" sldId="375"/>
            <ac:spMk id="14" creationId="{4C1CE79F-7A8C-E943-C2CD-9B9D895545B4}"/>
          </ac:spMkLst>
        </pc:spChg>
        <pc:spChg chg="mod">
          <ac:chgData name="瑛莉菜 羽田" userId="64c7e7a027abc1d1" providerId="LiveId" clId="{46E3460C-15EC-4351-9558-8FAB15232F59}" dt="2024-10-07T08:03:18.160" v="0"/>
          <ac:spMkLst>
            <pc:docMk/>
            <pc:sldMk cId="4010063240" sldId="375"/>
            <ac:spMk id="23" creationId="{00000000-0000-0000-0000-000000000000}"/>
          </ac:spMkLst>
        </pc:spChg>
        <pc:spChg chg="mod">
          <ac:chgData name="瑛莉菜 羽田" userId="64c7e7a027abc1d1" providerId="LiveId" clId="{46E3460C-15EC-4351-9558-8FAB15232F59}" dt="2024-10-07T08:03:24.480" v="1"/>
          <ac:spMkLst>
            <pc:docMk/>
            <pc:sldMk cId="4010063240" sldId="375"/>
            <ac:spMk id="65" creationId="{00000000-0000-0000-0000-000000000000}"/>
          </ac:spMkLst>
        </pc:spChg>
        <pc:picChg chg="del">
          <ac:chgData name="瑛莉菜 羽田" userId="64c7e7a027abc1d1" providerId="LiveId" clId="{46E3460C-15EC-4351-9558-8FAB15232F59}" dt="2024-10-07T08:04:11.211" v="48" actId="478"/>
          <ac:picMkLst>
            <pc:docMk/>
            <pc:sldMk cId="4010063240" sldId="375"/>
            <ac:picMk id="5" creationId="{57B8D064-4EE4-AB70-8BD3-1CCED10807E0}"/>
          </ac:picMkLst>
        </pc:picChg>
        <pc:picChg chg="add mod">
          <ac:chgData name="瑛莉菜 羽田" userId="64c7e7a027abc1d1" providerId="LiveId" clId="{46E3460C-15EC-4351-9558-8FAB15232F59}" dt="2024-10-07T08:04:42.122" v="53" actId="14100"/>
          <ac:picMkLst>
            <pc:docMk/>
            <pc:sldMk cId="4010063240" sldId="375"/>
            <ac:picMk id="6" creationId="{229DA916-EE42-6DDF-54A7-FE5144A682AF}"/>
          </ac:picMkLst>
        </pc:picChg>
        <pc:picChg chg="del">
          <ac:chgData name="瑛莉菜 羽田" userId="64c7e7a027abc1d1" providerId="LiveId" clId="{46E3460C-15EC-4351-9558-8FAB15232F59}" dt="2024-10-07T08:04:11.717" v="49" actId="478"/>
          <ac:picMkLst>
            <pc:docMk/>
            <pc:sldMk cId="4010063240" sldId="375"/>
            <ac:picMk id="8" creationId="{8813C675-916B-E321-DAFF-A01FC2F9C6C0}"/>
          </ac:picMkLst>
        </pc:picChg>
        <pc:picChg chg="add mod">
          <ac:chgData name="瑛莉菜 羽田" userId="64c7e7a027abc1d1" providerId="LiveId" clId="{46E3460C-15EC-4351-9558-8FAB15232F59}" dt="2024-10-07T08:04:51.851" v="56" actId="1076"/>
          <ac:picMkLst>
            <pc:docMk/>
            <pc:sldMk cId="4010063240" sldId="375"/>
            <ac:picMk id="9" creationId="{67BE7D51-ADD9-2F32-C222-7F2B99AED3E0}"/>
          </ac:picMkLst>
        </pc:picChg>
      </pc:sldChg>
    </pc:docChg>
  </pc:docChgLst>
  <pc:docChgLst>
    <pc:chgData name="瑛莉菜 羽田" userId="64c7e7a027abc1d1" providerId="LiveId" clId="{32DD457B-D336-45A2-ACEB-7581CF6EAC51}"/>
    <pc:docChg chg="custSel modSld">
      <pc:chgData name="瑛莉菜 羽田" userId="64c7e7a027abc1d1" providerId="LiveId" clId="{32DD457B-D336-45A2-ACEB-7581CF6EAC51}" dt="2024-10-01T08:32:02.677" v="84" actId="1076"/>
      <pc:docMkLst>
        <pc:docMk/>
      </pc:docMkLst>
    </pc:docChg>
  </pc:docChgLst>
  <pc:docChgLst>
    <pc:chgData name="瑛莉菜 羽田" userId="64c7e7a027abc1d1" providerId="LiveId" clId="{37EEA945-69C7-4AF5-BEEC-1FC6C1579979}"/>
    <pc:docChg chg="custSel modSld">
      <pc:chgData name="瑛莉菜 羽田" userId="64c7e7a027abc1d1" providerId="LiveId" clId="{37EEA945-69C7-4AF5-BEEC-1FC6C1579979}" dt="2024-09-30T08:12:30.197" v="108" actId="1076"/>
      <pc:docMkLst>
        <pc:docMk/>
      </pc:docMkLst>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docChg>
  </pc:docChgLst>
  <pc:docChgLst>
    <pc:chgData name="瑛莉菜 羽田" userId="64c7e7a027abc1d1" providerId="LiveId" clId="{BD1E15BB-22A1-4CD7-8AF5-774A50A37083}"/>
    <pc:docChg chg="custSel modSld">
      <pc:chgData name="瑛莉菜 羽田" userId="64c7e7a027abc1d1" providerId="LiveId" clId="{BD1E15BB-22A1-4CD7-8AF5-774A50A37083}" dt="2024-10-04T04:59:01.204" v="50" actId="1076"/>
      <pc:docMkLst>
        <pc:docMk/>
      </pc:docMkLst>
    </pc:docChg>
  </pc:docChgLst>
  <pc:docChgLst>
    <pc:chgData name="瑛莉菜 羽田" userId="64c7e7a027abc1d1" providerId="LiveId" clId="{DB95A3B7-8C6D-40E7-AE4D-BB1A5E6C6D6A}"/>
    <pc:docChg chg="custSel modSld">
      <pc:chgData name="瑛莉菜 羽田" userId="64c7e7a027abc1d1" providerId="LiveId" clId="{DB95A3B7-8C6D-40E7-AE4D-BB1A5E6C6D6A}" dt="2024-09-30T06:27:55.367" v="39" actId="20577"/>
      <pc:docMkLst>
        <pc:docMk/>
      </pc:docMkLst>
    </pc:docChg>
  </pc:docChgLst>
  <pc:docChgLst>
    <pc:chgData name="瑛莉菜 羽田" userId="64c7e7a027abc1d1" providerId="LiveId" clId="{3331499D-4C77-41EE-AB68-4AF7C5FDBA71}"/>
    <pc:docChg chg="custSel modSld">
      <pc:chgData name="瑛莉菜 羽田" userId="64c7e7a027abc1d1" providerId="LiveId" clId="{3331499D-4C77-41EE-AB68-4AF7C5FDBA71}" dt="2024-09-17T06:46:56.428" v="35" actId="1076"/>
      <pc:docMkLst>
        <pc:docMk/>
      </pc:docMkLst>
    </pc:docChg>
  </pc:docChgLst>
  <pc:docChgLst>
    <pc:chgData name="瑛莉菜 羽田" userId="64c7e7a027abc1d1" providerId="LiveId" clId="{B29ABEAF-2714-49DB-8567-B785820A6257}"/>
    <pc:docChg chg="custSel modSld">
      <pc:chgData name="瑛莉菜 羽田" userId="64c7e7a027abc1d1" providerId="LiveId" clId="{B29ABEAF-2714-49DB-8567-B785820A6257}" dt="2024-10-01T03:42:24.324" v="51" actId="20577"/>
      <pc:docMkLst>
        <pc:docMk/>
      </pc:docMkLst>
    </pc:docChg>
  </pc:docChgLst>
  <pc:docChgLst>
    <pc:chgData name="瑛莉菜 羽田" userId="64c7e7a027abc1d1" providerId="LiveId" clId="{0E6B5A77-CBA4-41AD-8DFB-21ECC5DD41A4}"/>
    <pc:docChg chg="custSel modSld">
      <pc:chgData name="瑛莉菜 羽田" userId="64c7e7a027abc1d1" providerId="LiveId" clId="{0E6B5A77-CBA4-41AD-8DFB-21ECC5DD41A4}" dt="2024-09-30T08:53:20.081" v="59" actId="1076"/>
      <pc:docMkLst>
        <pc:docMk/>
      </pc:docMkLst>
    </pc:docChg>
  </pc:docChgLst>
  <pc:docChgLst>
    <pc:chgData name="瑛莉菜 羽田" userId="64c7e7a027abc1d1" providerId="LiveId" clId="{C1DD3407-BBD6-4D5F-AD88-945BC4AE0A76}"/>
    <pc:docChg chg="custSel modSld">
      <pc:chgData name="瑛莉菜 羽田" userId="64c7e7a027abc1d1" providerId="LiveId" clId="{C1DD3407-BBD6-4D5F-AD88-945BC4AE0A76}" dt="2024-10-07T07:32:51.299" v="12" actId="1076"/>
      <pc:docMkLst>
        <pc:docMk/>
      </pc:docMkLst>
    </pc:docChg>
  </pc:docChgLst>
  <pc:docChgLst>
    <pc:chgData name="瑛莉菜 羽田" userId="64c7e7a027abc1d1" providerId="LiveId" clId="{6F9C6352-F53D-423C-AB7E-5874A5863F36}"/>
    <pc:docChg chg="custSel modSld">
      <pc:chgData name="瑛莉菜 羽田" userId="64c7e7a027abc1d1" providerId="LiveId" clId="{6F9C6352-F53D-423C-AB7E-5874A5863F36}" dt="2024-09-17T09:02:54.515" v="98" actId="1076"/>
      <pc:docMkLst>
        <pc:docMk/>
      </pc:docMkLst>
    </pc:docChg>
  </pc:docChgLst>
  <pc:docChgLst>
    <pc:chgData name="瑛莉菜 羽田" userId="64c7e7a027abc1d1" providerId="LiveId" clId="{70E06A4D-027F-4882-AA9F-852897CC62EF}"/>
    <pc:docChg chg="custSel modSld">
      <pc:chgData name="瑛莉菜 羽田" userId="64c7e7a027abc1d1" providerId="LiveId" clId="{70E06A4D-027F-4882-AA9F-852897CC62EF}" dt="2024-09-17T04:27:26.838" v="58" actId="1076"/>
      <pc:docMkLst>
        <pc:docMk/>
      </pc:docMkLst>
    </pc:docChg>
  </pc:docChgLst>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docChg>
  </pc:docChgLst>
  <pc:docChgLst>
    <pc:chgData name="瑛莉菜 羽田" userId="64c7e7a027abc1d1" providerId="LiveId" clId="{9CBFBCC1-1A21-4389-83D7-52EC8589DA07}"/>
    <pc:docChg chg="custSel modSld">
      <pc:chgData name="瑛莉菜 羽田" userId="64c7e7a027abc1d1" providerId="LiveId" clId="{9CBFBCC1-1A21-4389-83D7-52EC8589DA07}" dt="2024-10-04T08:35:11.391" v="18" actId="1076"/>
      <pc:docMkLst>
        <pc:docMk/>
      </pc:docMkLst>
    </pc:docChg>
  </pc:docChgLst>
  <pc:docChgLst>
    <pc:chgData name="瑛莉菜 羽田" userId="64c7e7a027abc1d1" providerId="LiveId" clId="{DD190B30-573E-48BE-B5C4-A770568AECCC}"/>
    <pc:docChg chg="custSel modSld">
      <pc:chgData name="瑛莉菜 羽田" userId="64c7e7a027abc1d1" providerId="LiveId" clId="{DD190B30-573E-48BE-B5C4-A770568AECCC}" dt="2024-09-17T06:18:18.532" v="70" actId="1076"/>
      <pc:docMkLst>
        <pc:docMk/>
      </pc:docMkLst>
    </pc:docChg>
  </pc:docChgLst>
  <pc:docChgLst>
    <pc:chgData name="瑛莉菜 羽田" userId="64c7e7a027abc1d1" providerId="LiveId" clId="{F7E8D066-3161-49C1-97F7-BB27256EF6B1}"/>
    <pc:docChg chg="custSel modSld">
      <pc:chgData name="瑛莉菜 羽田" userId="64c7e7a027abc1d1" providerId="LiveId" clId="{F7E8D066-3161-49C1-97F7-BB27256EF6B1}" dt="2024-09-17T05:59:19.913" v="52" actId="1076"/>
      <pc:docMkLst>
        <pc:docMk/>
      </pc:docMkLst>
    </pc:docChg>
  </pc:docChgLst>
  <pc:docChgLst>
    <pc:chgData name="瑛莉菜 羽田" userId="64c7e7a027abc1d1" providerId="LiveId" clId="{53CC4152-B6BF-4889-8D22-E42D252B7DAA}"/>
    <pc:docChg chg="custSel modSld">
      <pc:chgData name="瑛莉菜 羽田" userId="64c7e7a027abc1d1" providerId="LiveId" clId="{53CC4152-B6BF-4889-8D22-E42D252B7DAA}" dt="2024-09-30T03:25:18.613" v="79" actId="1076"/>
      <pc:docMkLst>
        <pc:docMk/>
      </pc:docMkLst>
    </pc:docChg>
  </pc:docChgLst>
  <pc:docChgLst>
    <pc:chgData name="瑛莉菜 羽田" userId="64c7e7a027abc1d1" providerId="LiveId" clId="{C6B5543B-3402-4A65-A577-192C5D15D2C4}"/>
    <pc:docChg chg="custSel modSld">
      <pc:chgData name="瑛莉菜 羽田" userId="64c7e7a027abc1d1" providerId="LiveId" clId="{C6B5543B-3402-4A65-A577-192C5D15D2C4}" dt="2024-10-04T07:00:33.483" v="39" actId="1076"/>
      <pc:docMkLst>
        <pc:docMk/>
      </pc:docMkLst>
    </pc:docChg>
  </pc:docChgLst>
  <pc:docChgLst>
    <pc:chgData name="瑛莉菜 羽田" userId="64c7e7a027abc1d1" providerId="LiveId" clId="{D72A3F0C-49EA-4079-90C8-A1AFA66E13E7}"/>
    <pc:docChg chg="custSel modSld">
      <pc:chgData name="瑛莉菜 羽田" userId="64c7e7a027abc1d1" providerId="LiveId" clId="{D72A3F0C-49EA-4079-90C8-A1AFA66E13E7}" dt="2024-09-30T08:55:48.431" v="65" actId="1076"/>
      <pc:docMkLst>
        <pc:docMk/>
      </pc:docMkLst>
    </pc:docChg>
  </pc:docChgLst>
  <pc:docChgLst>
    <pc:chgData name="瑛莉菜 羽田" userId="64c7e7a027abc1d1" providerId="LiveId" clId="{7A6A4FB5-6304-40EF-B8C1-56167A0C1FDC}"/>
    <pc:docChg chg="custSel modSld">
      <pc:chgData name="瑛莉菜 羽田" userId="64c7e7a027abc1d1" providerId="LiveId" clId="{7A6A4FB5-6304-40EF-B8C1-56167A0C1FDC}" dt="2024-10-01T06:04:07.275" v="90"/>
      <pc:docMkLst>
        <pc:docMk/>
      </pc:docMkLst>
    </pc:docChg>
  </pc:docChgLst>
  <pc:docChgLst>
    <pc:chgData name="瑛莉菜 羽田" userId="64c7e7a027abc1d1" providerId="LiveId" clId="{43CE7602-EBA7-4EE9-9A27-3C00A1970A31}"/>
    <pc:docChg chg="undo redo custSel modSld">
      <pc:chgData name="瑛莉菜 羽田" userId="64c7e7a027abc1d1" providerId="LiveId" clId="{43CE7602-EBA7-4EE9-9A27-3C00A1970A31}" dt="2024-10-04T08:54:04.894" v="119" actId="166"/>
      <pc:docMkLst>
        <pc:docMk/>
      </pc:docMkLst>
    </pc:docChg>
  </pc:docChgLst>
  <pc:docChgLst>
    <pc:chgData name="瑛莉菜 羽田" userId="64c7e7a027abc1d1" providerId="LiveId" clId="{AD08A661-1B4F-4A88-9273-62FEB24DF62D}"/>
    <pc:docChg chg="custSel modSld">
      <pc:chgData name="瑛莉菜 羽田" userId="64c7e7a027abc1d1" providerId="LiveId" clId="{AD08A661-1B4F-4A88-9273-62FEB24DF62D}" dt="2024-09-17T07:19:32.727" v="47" actId="1076"/>
      <pc:docMkLst>
        <pc:docMk/>
      </pc:docMkLst>
    </pc:docChg>
  </pc:docChgLst>
  <pc:docChgLst>
    <pc:chgData name="瑛莉菜 羽田" userId="64c7e7a027abc1d1" providerId="LiveId" clId="{48574CD3-557F-44D6-9A9B-0FC6A754AECE}"/>
    <pc:docChg chg="custSel modSld">
      <pc:chgData name="瑛莉菜 羽田" userId="64c7e7a027abc1d1" providerId="LiveId" clId="{48574CD3-557F-44D6-9A9B-0FC6A754AECE}" dt="2024-10-04T07:22:24.754" v="27" actId="1076"/>
      <pc:docMkLst>
        <pc:docMk/>
      </pc:docMkLst>
    </pc:docChg>
  </pc:docChgLst>
  <pc:docChgLst>
    <pc:chgData name="瑛莉菜 羽田" userId="64c7e7a027abc1d1" providerId="LiveId" clId="{347088CE-420D-4079-AD84-5C8BEBE580EC}"/>
    <pc:docChg chg="custSel modSld">
      <pc:chgData name="瑛莉菜 羽田" userId="64c7e7a027abc1d1" providerId="LiveId" clId="{347088CE-420D-4079-AD84-5C8BEBE580EC}" dt="2024-09-17T08:30:28.701" v="71" actId="1076"/>
      <pc:docMkLst>
        <pc:docMk/>
      </pc:docMkLst>
    </pc:docChg>
  </pc:docChgLst>
  <pc:docChgLst>
    <pc:chgData name="瑛莉菜 羽田" userId="64c7e7a027abc1d1" providerId="LiveId" clId="{0D15757A-49C3-47F3-B1E7-1F56333D4859}"/>
    <pc:docChg chg="custSel modSld">
      <pc:chgData name="瑛莉菜 羽田" userId="64c7e7a027abc1d1" providerId="LiveId" clId="{0D15757A-49C3-47F3-B1E7-1F56333D4859}" dt="2024-09-30T03:10:44.035" v="133" actId="1076"/>
      <pc:docMkLst>
        <pc:docMk/>
      </pc:docMkLst>
    </pc:docChg>
  </pc:docChgLst>
  <pc:docChgLst>
    <pc:chgData name="瑛莉菜 羽田" userId="64c7e7a027abc1d1" providerId="LiveId" clId="{CB8E2C4F-2B9B-4A30-9EAB-F938084184EA}"/>
    <pc:docChg chg="custSel modSld">
      <pc:chgData name="瑛莉菜 羽田" userId="64c7e7a027abc1d1" providerId="LiveId" clId="{CB8E2C4F-2B9B-4A30-9EAB-F938084184EA}" dt="2024-09-27T05:29:41.715" v="42" actId="1076"/>
      <pc:docMkLst>
        <pc:docMk/>
      </pc:docMkLst>
    </pc:docChg>
  </pc:docChgLst>
  <pc:docChgLst>
    <pc:chgData name="瑛莉菜 羽田" userId="64c7e7a027abc1d1" providerId="LiveId" clId="{F82DF792-A792-4A74-A46B-8642E46E2DB6}"/>
    <pc:docChg chg="custSel modSld">
      <pc:chgData name="瑛莉菜 羽田" userId="64c7e7a027abc1d1" providerId="LiveId" clId="{F82DF792-A792-4A74-A46B-8642E46E2DB6}" dt="2024-10-04T04:56:49.143" v="38" actId="1076"/>
      <pc:docMkLst>
        <pc:docMk/>
      </pc:docMkLst>
    </pc:docChg>
  </pc:docChgLst>
  <pc:docChgLst>
    <pc:chgData name="瑛莉菜 羽田" userId="64c7e7a027abc1d1" providerId="LiveId" clId="{DC315647-4D25-47C2-B057-365B1851FC10}"/>
    <pc:docChg chg="custSel modSld">
      <pc:chgData name="瑛莉菜 羽田" userId="64c7e7a027abc1d1" providerId="LiveId" clId="{DC315647-4D25-47C2-B057-365B1851FC10}" dt="2024-10-07T07:04:12.251" v="19" actId="14100"/>
      <pc:docMkLst>
        <pc:docMk/>
      </pc:docMkLst>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docChg>
  </pc:docChgLst>
  <pc:docChgLst>
    <pc:chgData name="瑛莉菜 羽田" userId="64c7e7a027abc1d1" providerId="LiveId" clId="{B6C06307-2559-4609-B20A-7DA8EF7FF785}"/>
    <pc:docChg chg="custSel modSld">
      <pc:chgData name="瑛莉菜 羽田" userId="64c7e7a027abc1d1" providerId="LiveId" clId="{B6C06307-2559-4609-B20A-7DA8EF7FF785}" dt="2024-10-03T05:27:33.351" v="73" actId="1076"/>
      <pc:docMkLst>
        <pc:docMk/>
      </pc:docMkLst>
    </pc:docChg>
  </pc:docChgLst>
  <pc:docChgLst>
    <pc:chgData name="瑛莉菜 羽田" userId="64c7e7a027abc1d1" providerId="LiveId" clId="{9DC6EFF3-E41B-4E1F-BE1E-3821ACA6A7D6}"/>
    <pc:docChg chg="custSel modSld">
      <pc:chgData name="瑛莉菜 羽田" userId="64c7e7a027abc1d1" providerId="LiveId" clId="{9DC6EFF3-E41B-4E1F-BE1E-3821ACA6A7D6}" dt="2024-09-27T05:25:17.435" v="65" actId="14100"/>
      <pc:docMkLst>
        <pc:docMk/>
      </pc:docMkLst>
    </pc:docChg>
  </pc:docChgLst>
  <pc:docChgLst>
    <pc:chgData name="瑛莉菜 羽田" userId="64c7e7a027abc1d1" providerId="LiveId" clId="{8A3575BA-1E78-4D9F-9F04-2EE243802E30}"/>
    <pc:docChg chg="custSel modSld">
      <pc:chgData name="瑛莉菜 羽田" userId="64c7e7a027abc1d1" providerId="LiveId" clId="{8A3575BA-1E78-4D9F-9F04-2EE243802E30}" dt="2024-10-04T06:50:28.745" v="39" actId="1076"/>
      <pc:docMkLst>
        <pc:docMk/>
      </pc:docMkLst>
    </pc:docChg>
  </pc:docChgLst>
  <pc:docChgLst>
    <pc:chgData name="瑛莉菜 羽田" userId="64c7e7a027abc1d1" providerId="LiveId" clId="{4FA952B3-65BA-4635-BE0B-ACB6D767C22E}"/>
    <pc:docChg chg="custSel modSld">
      <pc:chgData name="瑛莉菜 羽田" userId="64c7e7a027abc1d1" providerId="LiveId" clId="{4FA952B3-65BA-4635-BE0B-ACB6D767C22E}" dt="2024-10-04T06:54:39.146" v="51" actId="1076"/>
      <pc:docMkLst>
        <pc:docMk/>
      </pc:docMkLst>
    </pc:docChg>
  </pc:docChgLst>
  <pc:docChgLst>
    <pc:chgData name="瑛莉菜 羽田" userId="64c7e7a027abc1d1" providerId="LiveId" clId="{3864E91E-404C-473D-882F-09DBAA142AC3}"/>
    <pc:docChg chg="custSel modSld">
      <pc:chgData name="瑛莉菜 羽田" userId="64c7e7a027abc1d1" providerId="LiveId" clId="{3864E91E-404C-473D-882F-09DBAA142AC3}" dt="2024-09-17T08:55:08.069" v="64" actId="1076"/>
      <pc:docMkLst>
        <pc:docMk/>
      </pc:docMkLst>
    </pc:docChg>
  </pc:docChgLst>
  <pc:docChgLst>
    <pc:chgData name="瑛莉菜 羽田" userId="64c7e7a027abc1d1" providerId="LiveId" clId="{69BE729A-C1BB-4B40-8177-D5FCBC4E9185}"/>
    <pc:docChg chg="custSel modSld">
      <pc:chgData name="瑛莉菜 羽田" userId="64c7e7a027abc1d1" providerId="LiveId" clId="{69BE729A-C1BB-4B40-8177-D5FCBC4E9185}" dt="2024-10-04T07:35:00.974" v="15" actId="1076"/>
      <pc:docMkLst>
        <pc:docMk/>
      </pc:docMkLst>
    </pc:docChg>
  </pc:docChgLst>
  <pc:docChgLst>
    <pc:chgData name="瑛莉菜 羽田" userId="64c7e7a027abc1d1" providerId="LiveId" clId="{BE6AC3F6-7C8B-4863-8CF9-6F17B369953E}"/>
    <pc:docChg chg="custSel modSld">
      <pc:chgData name="瑛莉菜 羽田" userId="64c7e7a027abc1d1" providerId="LiveId" clId="{BE6AC3F6-7C8B-4863-8CF9-6F17B369953E}" dt="2024-10-04T09:13:18.264" v="189" actId="1076"/>
      <pc:docMkLst>
        <pc:docMk/>
      </pc:docMkLst>
    </pc:docChg>
  </pc:docChgLst>
  <pc:docChgLst>
    <pc:chgData name="瑛莉菜 羽田" userId="64c7e7a027abc1d1" providerId="LiveId" clId="{B825F3D7-E19D-4A13-A586-8816AC3211F7}"/>
    <pc:docChg chg="undo custSel modSld">
      <pc:chgData name="瑛莉菜 羽田" userId="64c7e7a027abc1d1" providerId="LiveId" clId="{B825F3D7-E19D-4A13-A586-8816AC3211F7}" dt="2024-09-17T07:39:25.158" v="80" actId="1076"/>
      <pc:docMkLst>
        <pc:docMk/>
      </pc:docMkLst>
    </pc:docChg>
  </pc:docChgLst>
  <pc:docChgLst>
    <pc:chgData name="瑛莉菜 羽田" userId="64c7e7a027abc1d1" providerId="LiveId" clId="{BB6F5E2E-6DA3-4901-84D2-C5006C5B3082}"/>
    <pc:docChg chg="custSel modSld">
      <pc:chgData name="瑛莉菜 羽田" userId="64c7e7a027abc1d1" providerId="LiveId" clId="{BB6F5E2E-6DA3-4901-84D2-C5006C5B3082}" dt="2024-09-30T08:19:17.392" v="103"/>
      <pc:docMkLst>
        <pc:docMk/>
      </pc:docMkLst>
    </pc:docChg>
  </pc:docChgLst>
  <pc:docChgLst>
    <pc:chgData name="瑛莉菜 羽田" userId="64c7e7a027abc1d1" providerId="LiveId" clId="{45776619-4DCB-4BF4-B979-471B14BA607D}"/>
    <pc:docChg chg="custSel modSld">
      <pc:chgData name="瑛莉菜 羽田" userId="64c7e7a027abc1d1" providerId="LiveId" clId="{45776619-4DCB-4BF4-B979-471B14BA607D}" dt="2024-10-01T06:37:09.458" v="49"/>
      <pc:docMkLst>
        <pc:docMk/>
      </pc:docMkLst>
    </pc:docChg>
  </pc:docChgLst>
  <pc:docChgLst>
    <pc:chgData name="瑛莉菜 羽田" userId="64c7e7a027abc1d1" providerId="LiveId" clId="{E23D076B-A2ED-477B-B957-D2C0E388681A}"/>
    <pc:docChg chg="custSel modSld">
      <pc:chgData name="瑛莉菜 羽田" userId="64c7e7a027abc1d1" providerId="LiveId" clId="{E23D076B-A2ED-477B-B957-D2C0E388681A}" dt="2024-09-30T03:55:59.599" v="104" actId="1076"/>
      <pc:docMkLst>
        <pc:docMk/>
      </pc:docMkLst>
    </pc:docChg>
  </pc:docChgLst>
  <pc:docChgLst>
    <pc:chgData name="瑛莉菜 羽田" userId="64c7e7a027abc1d1" providerId="LiveId" clId="{5B94F000-D2A0-484C-B2BA-A592C8F9F6F7}"/>
    <pc:docChg chg="custSel modSld">
      <pc:chgData name="瑛莉菜 羽田" userId="64c7e7a027abc1d1" providerId="LiveId" clId="{5B94F000-D2A0-484C-B2BA-A592C8F9F6F7}" dt="2024-10-07T07:43:32.681" v="37" actId="1076"/>
      <pc:docMkLst>
        <pc:docMk/>
      </pc:docMkLst>
    </pc:docChg>
  </pc:docChgLst>
  <pc:docChgLst>
    <pc:chgData name="瑛莉菜 羽田" userId="64c7e7a027abc1d1" providerId="LiveId" clId="{7B7E7651-BF70-42AC-829B-B716D7D34793}"/>
    <pc:docChg chg="custSel modSld">
      <pc:chgData name="瑛莉菜 羽田" userId="64c7e7a027abc1d1" providerId="LiveId" clId="{7B7E7651-BF70-42AC-829B-B716D7D34793}" dt="2024-10-01T02:48:13.031" v="27" actId="1076"/>
      <pc:docMkLst>
        <pc:docMk/>
      </pc:docMkLst>
    </pc:docChg>
  </pc:docChgLst>
  <pc:docChgLst>
    <pc:chgData name="瑛莉菜 羽田" userId="64c7e7a027abc1d1" providerId="LiveId" clId="{18F11439-4C0D-49D2-92C3-D0C404CB976D}"/>
    <pc:docChg chg="undo custSel modSld">
      <pc:chgData name="瑛莉菜 羽田" userId="64c7e7a027abc1d1" providerId="LiveId" clId="{18F11439-4C0D-49D2-92C3-D0C404CB976D}" dt="2024-10-04T06:44:51.439" v="43" actId="1076"/>
      <pc:docMkLst>
        <pc:docMk/>
      </pc:docMkLst>
    </pc:docChg>
  </pc:docChgLst>
  <pc:docChgLst>
    <pc:chgData name="瑛莉菜 羽田" userId="64c7e7a027abc1d1" providerId="LiveId" clId="{66D2F126-1BB7-4BE6-8E86-AF6CCE13E81A}"/>
    <pc:docChg chg="custSel modSld">
      <pc:chgData name="瑛莉菜 羽田" userId="64c7e7a027abc1d1" providerId="LiveId" clId="{66D2F126-1BB7-4BE6-8E86-AF6CCE13E81A}" dt="2024-10-07T07:10:48.848" v="15" actId="14100"/>
      <pc:docMkLst>
        <pc:docMk/>
      </pc:docMkLst>
    </pc:docChg>
  </pc:docChgLst>
  <pc:docChgLst>
    <pc:chgData name="瑛莉菜 羽田" userId="64c7e7a027abc1d1" providerId="LiveId" clId="{CECAD84A-9E18-456F-B0FC-65ACF09E0DCB}"/>
    <pc:docChg chg="custSel modSld">
      <pc:chgData name="瑛莉菜 羽田" userId="64c7e7a027abc1d1" providerId="LiveId" clId="{CECAD84A-9E18-456F-B0FC-65ACF09E0DCB}" dt="2024-10-04T08:14:18.029" v="44" actId="1076"/>
      <pc:docMkLst>
        <pc:docMk/>
      </pc:docMkLst>
    </pc:docChg>
  </pc:docChgLst>
  <pc:docChgLst>
    <pc:chgData name="瑛莉菜 羽田" userId="64c7e7a027abc1d1" providerId="LiveId" clId="{30655176-C6D8-43A4-9983-92005541BEF3}"/>
    <pc:docChg chg="custSel modSld">
      <pc:chgData name="瑛莉菜 羽田" userId="64c7e7a027abc1d1" providerId="LiveId" clId="{30655176-C6D8-43A4-9983-92005541BEF3}" dt="2024-10-04T08:16:58.768" v="24"/>
      <pc:docMkLst>
        <pc:docMk/>
      </pc:docMkLst>
    </pc:docChg>
  </pc:docChgLst>
  <pc:docChgLst>
    <pc:chgData name="瑛莉菜 羽田" userId="64c7e7a027abc1d1" providerId="LiveId" clId="{247AC719-1C15-45C1-8600-C5A413C119AF}"/>
    <pc:docChg chg="custSel modSld">
      <pc:chgData name="瑛莉菜 羽田" userId="64c7e7a027abc1d1" providerId="LiveId" clId="{247AC719-1C15-45C1-8600-C5A413C119AF}" dt="2024-10-04T08:20:41.564" v="21" actId="1076"/>
      <pc:docMkLst>
        <pc:docMk/>
      </pc:docMkLst>
    </pc:docChg>
  </pc:docChgLst>
  <pc:docChgLst>
    <pc:chgData name="瑛莉菜 羽田" userId="64c7e7a027abc1d1" providerId="LiveId" clId="{824889C9-CE39-4412-965D-E47E8D391F90}"/>
    <pc:docChg chg="custSel modSld">
      <pc:chgData name="瑛莉菜 羽田" userId="64c7e7a027abc1d1" providerId="LiveId" clId="{824889C9-CE39-4412-965D-E47E8D391F90}" dt="2024-09-30T08:47:57.723" v="90" actId="1076"/>
      <pc:docMkLst>
        <pc:docMk/>
      </pc:docMkLst>
    </pc:docChg>
  </pc:docChgLst>
  <pc:docChgLst>
    <pc:chgData name="瑛莉菜 羽田" userId="64c7e7a027abc1d1" providerId="LiveId" clId="{1067D38F-754B-417D-973D-0E4C5B5952C4}"/>
    <pc:docChg chg="custSel modSld">
      <pc:chgData name="瑛莉菜 羽田" userId="64c7e7a027abc1d1" providerId="LiveId" clId="{1067D38F-754B-417D-973D-0E4C5B5952C4}" dt="2024-09-30T06:45:57.593" v="72" actId="1076"/>
      <pc:docMkLst>
        <pc:docMk/>
      </pc:docMkLst>
    </pc:docChg>
  </pc:docChgLst>
  <pc:docChgLst>
    <pc:chgData name="瑛莉菜 羽田" userId="64c7e7a027abc1d1" providerId="LiveId" clId="{F6DC6057-0EAD-4283-996A-0A09B804E0A7}"/>
    <pc:docChg chg="custSel modSld">
      <pc:chgData name="瑛莉菜 羽田" userId="64c7e7a027abc1d1" providerId="LiveId" clId="{F6DC6057-0EAD-4283-996A-0A09B804E0A7}" dt="2024-10-01T02:55:12.927" v="44"/>
      <pc:docMkLst>
        <pc:docMk/>
      </pc:docMkLst>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docChg>
  </pc:docChgLst>
  <pc:docChgLst>
    <pc:chgData name="瑛莉菜 羽田" userId="64c7e7a027abc1d1" providerId="LiveId" clId="{60D17FDC-E973-4A76-A60C-8234A0D7DE9B}"/>
    <pc:docChg chg="custSel modSld">
      <pc:chgData name="瑛莉菜 羽田" userId="64c7e7a027abc1d1" providerId="LiveId" clId="{60D17FDC-E973-4A76-A60C-8234A0D7DE9B}" dt="2024-09-17T06:08:45.156" v="54" actId="1076"/>
      <pc:docMkLst>
        <pc:docMk/>
      </pc:docMkLst>
    </pc:docChg>
  </pc:docChgLst>
  <pc:docChgLst>
    <pc:chgData name="瑛莉菜 羽田" userId="64c7e7a027abc1d1" providerId="LiveId" clId="{E3A6DFAE-EAE0-436A-8204-7651799EF5A1}"/>
    <pc:docChg chg="custSel modSld">
      <pc:chgData name="瑛莉菜 羽田" userId="64c7e7a027abc1d1" providerId="LiveId" clId="{E3A6DFAE-EAE0-436A-8204-7651799EF5A1}" dt="2024-10-04T08:07:50.572" v="25" actId="1076"/>
      <pc:docMkLst>
        <pc:docMk/>
      </pc:docMkLst>
    </pc:docChg>
  </pc:docChgLst>
  <pc:docChgLst>
    <pc:chgData name="瑛莉菜 羽田" userId="64c7e7a027abc1d1" providerId="LiveId" clId="{DC3FAFCE-B613-4A57-A5C5-9DF72FE4E0CB}"/>
    <pc:docChg chg="custSel modSld">
      <pc:chgData name="瑛莉菜 羽田" userId="64c7e7a027abc1d1" providerId="LiveId" clId="{DC3FAFCE-B613-4A57-A5C5-9DF72FE4E0CB}" dt="2024-09-30T01:07:31.088" v="61" actId="1076"/>
      <pc:docMkLst>
        <pc:docMk/>
      </pc:docMkLst>
    </pc:docChg>
  </pc:docChgLst>
  <pc:docChgLst>
    <pc:chgData name="瑛莉菜 羽田" userId="64c7e7a027abc1d1" providerId="LiveId" clId="{33A91C12-A3DD-4BEE-83D8-F8E58C4EEB50}"/>
    <pc:docChg chg="custSel modSld">
      <pc:chgData name="瑛莉菜 羽田" userId="64c7e7a027abc1d1" providerId="LiveId" clId="{33A91C12-A3DD-4BEE-83D8-F8E58C4EEB50}" dt="2024-09-17T05:32:59.013" v="46" actId="1076"/>
      <pc:docMkLst>
        <pc:docMk/>
      </pc:docMkLst>
    </pc:docChg>
  </pc:docChgLst>
  <pc:docChgLst>
    <pc:chgData name="瑛莉菜 羽田" userId="64c7e7a027abc1d1" providerId="LiveId" clId="{01B12BA1-0C4C-4605-890B-178BD07D3200}"/>
    <pc:docChg chg="custSel modSld">
      <pc:chgData name="瑛莉菜 羽田" userId="64c7e7a027abc1d1" providerId="LiveId" clId="{01B12BA1-0C4C-4605-890B-178BD07D3200}" dt="2024-10-04T04:50:30.197" v="74" actId="1076"/>
      <pc:docMkLst>
        <pc:docMk/>
      </pc:docMkLst>
    </pc:docChg>
  </pc:docChgLst>
  <pc:docChgLst>
    <pc:chgData name="瑛莉菜 羽田" userId="64c7e7a027abc1d1" providerId="LiveId" clId="{7DAE2732-E4DA-40DF-9F80-6359B5F28923}"/>
    <pc:docChg chg="custSel modSld">
      <pc:chgData name="瑛莉菜 羽田" userId="64c7e7a027abc1d1" providerId="LiveId" clId="{7DAE2732-E4DA-40DF-9F80-6359B5F28923}" dt="2024-09-30T04:23:12.217" v="44" actId="1076"/>
      <pc:docMkLst>
        <pc:docMk/>
      </pc:docMkLst>
    </pc:docChg>
  </pc:docChgLst>
  <pc:docChgLst>
    <pc:chgData name="瑛莉菜 羽田" userId="64c7e7a027abc1d1" providerId="LiveId" clId="{5F2C22A8-1445-46EF-9893-ACBBF16488B0}"/>
    <pc:docChg chg="custSel modSld">
      <pc:chgData name="瑛莉菜 羽田" userId="64c7e7a027abc1d1" providerId="LiveId" clId="{5F2C22A8-1445-46EF-9893-ACBBF16488B0}" dt="2024-09-30T03:58:11.813" v="42" actId="20577"/>
      <pc:docMkLst>
        <pc:docMk/>
      </pc:docMkLst>
    </pc:docChg>
  </pc:docChgLst>
  <pc:docChgLst>
    <pc:chgData name="瑛莉菜 羽田" userId="64c7e7a027abc1d1" providerId="LiveId" clId="{73FE63BF-1C0C-4270-809D-5F7717C8716C}"/>
    <pc:docChg chg="custSel modSld">
      <pc:chgData name="瑛莉菜 羽田" userId="64c7e7a027abc1d1" providerId="LiveId" clId="{73FE63BF-1C0C-4270-809D-5F7717C8716C}" dt="2024-10-07T07:12:54.980" v="22" actId="1076"/>
      <pc:docMkLst>
        <pc:docMk/>
      </pc:docMkLst>
    </pc:docChg>
  </pc:docChgLst>
  <pc:docChgLst>
    <pc:chgData name="瑛莉菜 羽田" userId="64c7e7a027abc1d1" providerId="LiveId" clId="{2A3EFAE1-760F-46C7-B847-4FCAEDE2206A}"/>
    <pc:docChg chg="custSel modSld">
      <pc:chgData name="瑛莉菜 羽田" userId="64c7e7a027abc1d1" providerId="LiveId" clId="{2A3EFAE1-760F-46C7-B847-4FCAEDE2206A}" dt="2024-10-04T05:52:55.661" v="47" actId="20577"/>
      <pc:docMkLst>
        <pc:docMk/>
      </pc:docMkLst>
    </pc:docChg>
  </pc:docChgLst>
  <pc:docChgLst>
    <pc:chgData name="瑛莉菜 羽田" userId="64c7e7a027abc1d1" providerId="LiveId" clId="{DDE88A06-69EC-4B8F-A302-2393E8F55103}"/>
    <pc:docChg chg="custSel modSld">
      <pc:chgData name="瑛莉菜 羽田" userId="64c7e7a027abc1d1" providerId="LiveId" clId="{DDE88A06-69EC-4B8F-A302-2393E8F55103}" dt="2024-09-30T08:38:28.120" v="44"/>
      <pc:docMkLst>
        <pc:docMk/>
      </pc:docMkLst>
    </pc:docChg>
  </pc:docChgLst>
  <pc:docChgLst>
    <pc:chgData name="瑛莉菜 羽田" userId="64c7e7a027abc1d1" providerId="LiveId" clId="{AE048A0D-56B9-4D95-B1AA-96FBC785CCB2}"/>
    <pc:docChg chg="custSel modSld">
      <pc:chgData name="瑛莉菜 羽田" userId="64c7e7a027abc1d1" providerId="LiveId" clId="{AE048A0D-56B9-4D95-B1AA-96FBC785CCB2}" dt="2024-09-27T05:37:17.334" v="74" actId="1076"/>
      <pc:docMkLst>
        <pc:docMk/>
      </pc:docMkLst>
    </pc:docChg>
  </pc:docChgLst>
  <pc:docChgLst>
    <pc:chgData name="瑛莉菜 羽田" userId="64c7e7a027abc1d1" providerId="LiveId" clId="{91D05EAA-7144-4DC3-91E3-17C95BCB8503}"/>
    <pc:docChg chg="custSel modSld">
      <pc:chgData name="瑛莉菜 羽田" userId="64c7e7a027abc1d1" providerId="LiveId" clId="{91D05EAA-7144-4DC3-91E3-17C95BCB8503}" dt="2024-09-30T04:39:39.247" v="115" actId="1076"/>
      <pc:docMkLst>
        <pc:docMk/>
      </pc:docMkLst>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docChg>
  </pc:docChgLst>
  <pc:docChgLst>
    <pc:chgData name="瑛莉菜 羽田" userId="64c7e7a027abc1d1" providerId="LiveId" clId="{3D5E7267-A200-4359-9909-85B169486327}"/>
    <pc:docChg chg="custSel modSld">
      <pc:chgData name="瑛莉菜 羽田" userId="64c7e7a027abc1d1" providerId="LiveId" clId="{3D5E7267-A200-4359-9909-85B169486327}" dt="2024-09-17T05:37:52.635" v="54" actId="1076"/>
      <pc:docMkLst>
        <pc:docMk/>
      </pc:docMkLst>
    </pc:docChg>
  </pc:docChgLst>
  <pc:docChgLst>
    <pc:chgData name="瑛莉菜 羽田" userId="64c7e7a027abc1d1" providerId="LiveId" clId="{03513845-3761-4EB1-8FE9-1401B4DB4BEF}"/>
    <pc:docChg chg="custSel modSld">
      <pc:chgData name="瑛莉菜 羽田" userId="64c7e7a027abc1d1" providerId="LiveId" clId="{03513845-3761-4EB1-8FE9-1401B4DB4BEF}" dt="2024-09-30T06:47:52.844" v="46" actId="1076"/>
      <pc:docMkLst>
        <pc:docMk/>
      </pc:docMkLst>
    </pc:docChg>
  </pc:docChgLst>
  <pc:docChgLst>
    <pc:chgData name="瑛莉菜 羽田" userId="64c7e7a027abc1d1" providerId="LiveId" clId="{361E4713-CE5F-40B7-9C17-3904999B097A}"/>
    <pc:docChg chg="custSel modSld">
      <pc:chgData name="瑛莉菜 羽田" userId="64c7e7a027abc1d1" providerId="LiveId" clId="{361E4713-CE5F-40B7-9C17-3904999B097A}" dt="2024-09-17T04:14:14.051" v="64" actId="1076"/>
      <pc:docMkLst>
        <pc:docMk/>
      </pc:docMkLst>
    </pc:docChg>
  </pc:docChgLst>
  <pc:docChgLst>
    <pc:chgData name="瑛莉菜 羽田" userId="64c7e7a027abc1d1" providerId="LiveId" clId="{99706097-8525-41BE-BC38-C29C343959BA}"/>
    <pc:docChg chg="custSel modSld">
      <pc:chgData name="瑛莉菜 羽田" userId="64c7e7a027abc1d1" providerId="LiveId" clId="{99706097-8525-41BE-BC38-C29C343959BA}" dt="2024-10-04T07:08:06.141" v="65" actId="1076"/>
      <pc:docMkLst>
        <pc:docMk/>
      </pc:docMkLst>
    </pc:docChg>
  </pc:docChgLst>
  <pc:docChgLst>
    <pc:chgData name="瑛莉菜 羽田" userId="64c7e7a027abc1d1" providerId="LiveId" clId="{89E4A84E-0ABB-43F0-B51C-443C64C631E9}"/>
    <pc:docChg chg="undo custSel modSld">
      <pc:chgData name="瑛莉菜 羽田" userId="64c7e7a027abc1d1" providerId="LiveId" clId="{89E4A84E-0ABB-43F0-B51C-443C64C631E9}" dt="2024-10-01T07:58:13.567" v="56" actId="1076"/>
      <pc:docMkLst>
        <pc:docMk/>
      </pc:docMkLst>
    </pc:docChg>
  </pc:docChgLst>
  <pc:docChgLst>
    <pc:chgData name="瑛莉菜 羽田" userId="64c7e7a027abc1d1" providerId="LiveId" clId="{9200D0A1-DA0D-47A6-96B3-CA1D7AF4140D}"/>
    <pc:docChg chg="custSel modSld">
      <pc:chgData name="瑛莉菜 羽田" userId="64c7e7a027abc1d1" providerId="LiveId" clId="{9200D0A1-DA0D-47A6-96B3-CA1D7AF4140D}" dt="2024-09-30T04:15:23.764" v="40" actId="1076"/>
      <pc:docMkLst>
        <pc:docMk/>
      </pc:docMkLst>
    </pc:docChg>
  </pc:docChgLst>
  <pc:docChgLst>
    <pc:chgData name="瑛莉菜 羽田" userId="64c7e7a027abc1d1" providerId="LiveId" clId="{ACD67433-912E-4726-B101-582528DEA215}"/>
    <pc:docChg chg="custSel modSld">
      <pc:chgData name="瑛莉菜 羽田" userId="64c7e7a027abc1d1" providerId="LiveId" clId="{ACD67433-912E-4726-B101-582528DEA215}" dt="2024-09-17T05:52:21.236" v="38" actId="1076"/>
      <pc:docMkLst>
        <pc:docMk/>
      </pc:docMkLst>
    </pc:docChg>
  </pc:docChgLst>
  <pc:docChgLst>
    <pc:chgData name="瑛莉菜 羽田" userId="64c7e7a027abc1d1" providerId="LiveId" clId="{F10590C1-6013-4158-ADEA-EE82828FF409}"/>
    <pc:docChg chg="custSel modSld">
      <pc:chgData name="瑛莉菜 羽田" userId="64c7e7a027abc1d1" providerId="LiveId" clId="{F10590C1-6013-4158-ADEA-EE82828FF409}" dt="2024-09-30T07:00:03.086" v="68"/>
      <pc:docMkLst>
        <pc:docMk/>
      </pc:docMkLst>
    </pc:docChg>
  </pc:docChgLst>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docChg>
  </pc:docChgLst>
  <pc:docChgLst>
    <pc:chgData name="瑛莉菜 羽田" userId="64c7e7a027abc1d1" providerId="LiveId" clId="{0960165A-C6DB-410E-993C-22A069D2AD68}"/>
    <pc:docChg chg="custSel modSld">
      <pc:chgData name="瑛莉菜 羽田" userId="64c7e7a027abc1d1" providerId="LiveId" clId="{0960165A-C6DB-410E-993C-22A069D2AD68}" dt="2024-10-07T07:35:10.526" v="95" actId="1076"/>
      <pc:docMkLst>
        <pc:docMk/>
      </pc:docMkLst>
    </pc:docChg>
  </pc:docChgLst>
  <pc:docChgLst>
    <pc:chgData name="瑛莉菜 羽田" userId="64c7e7a027abc1d1" providerId="LiveId" clId="{2382F82F-1879-4428-9BC3-3070499E849F}"/>
    <pc:docChg chg="custSel modSld">
      <pc:chgData name="瑛莉菜 羽田" userId="64c7e7a027abc1d1" providerId="LiveId" clId="{2382F82F-1879-4428-9BC3-3070499E849F}" dt="2024-09-30T07:32:22.236" v="233" actId="1076"/>
      <pc:docMkLst>
        <pc:docMk/>
      </pc:docMkLst>
    </pc:docChg>
  </pc:docChgLst>
  <pc:docChgLst>
    <pc:chgData name="瑛莉菜 羽田" userId="64c7e7a027abc1d1" providerId="LiveId" clId="{705E0498-D249-4934-AC8E-1EE858CA7402}"/>
    <pc:docChg chg="custSel modSld">
      <pc:chgData name="瑛莉菜 羽田" userId="64c7e7a027abc1d1" providerId="LiveId" clId="{705E0498-D249-4934-AC8E-1EE858CA7402}" dt="2024-10-07T07:38:01.599" v="87" actId="14100"/>
      <pc:docMkLst>
        <pc:docMk/>
      </pc:docMkLst>
    </pc:docChg>
  </pc:docChgLst>
  <pc:docChgLst>
    <pc:chgData name="瑛莉菜 羽田" userId="64c7e7a027abc1d1" providerId="LiveId" clId="{EE8BCBF6-C932-4AE8-B105-53728CFE0F24}"/>
    <pc:docChg chg="custSel modSld">
      <pc:chgData name="瑛莉菜 羽田" userId="64c7e7a027abc1d1" providerId="LiveId" clId="{EE8BCBF6-C932-4AE8-B105-53728CFE0F24}" dt="2024-10-04T08:42:45.421" v="33" actId="1076"/>
      <pc:docMkLst>
        <pc:docMk/>
      </pc:docMkLst>
    </pc:docChg>
  </pc:docChgLst>
  <pc:docChgLst>
    <pc:chgData name="瑛莉菜 羽田" userId="64c7e7a027abc1d1" providerId="LiveId" clId="{C55C6231-645C-458A-99A3-09D4AD1672F0}"/>
    <pc:docChg chg="custSel modSld">
      <pc:chgData name="瑛莉菜 羽田" userId="64c7e7a027abc1d1" providerId="LiveId" clId="{C55C6231-645C-458A-99A3-09D4AD1672F0}" dt="2024-10-07T06:56:06.461" v="22" actId="14100"/>
      <pc:docMkLst>
        <pc:docMk/>
      </pc:docMkLst>
    </pc:docChg>
  </pc:docChgLst>
  <pc:docChgLst>
    <pc:chgData name="瑛莉菜 羽田" userId="64c7e7a027abc1d1" providerId="LiveId" clId="{771C4C67-8408-4529-AB45-222D8914477E}"/>
    <pc:docChg chg="custSel modSld">
      <pc:chgData name="瑛莉菜 羽田" userId="64c7e7a027abc1d1" providerId="LiveId" clId="{771C4C67-8408-4529-AB45-222D8914477E}" dt="2024-10-07T06:15:59.317" v="166" actId="1076"/>
      <pc:docMkLst>
        <pc:docMk/>
      </pc:docMkLst>
    </pc:docChg>
  </pc:docChgLst>
  <pc:docChgLst>
    <pc:chgData name="瑛莉菜 羽田" userId="64c7e7a027abc1d1" providerId="LiveId" clId="{7DEC0C0E-9B13-4D75-B6C7-EDAD5494641B}"/>
    <pc:docChg chg="custSel modSld">
      <pc:chgData name="瑛莉菜 羽田" userId="64c7e7a027abc1d1" providerId="LiveId" clId="{7DEC0C0E-9B13-4D75-B6C7-EDAD5494641B}" dt="2024-10-04T07:42:08.911" v="12" actId="1076"/>
      <pc:docMkLst>
        <pc:docMk/>
      </pc:docMkLst>
    </pc:docChg>
  </pc:docChgLst>
  <pc:docChgLst>
    <pc:chgData name="瑛莉菜 羽田" userId="64c7e7a027abc1d1" providerId="LiveId" clId="{47CA1637-BA46-4902-8406-BFF438926D09}"/>
    <pc:docChg chg="custSel modSld">
      <pc:chgData name="瑛莉菜 羽田" userId="64c7e7a027abc1d1" providerId="LiveId" clId="{47CA1637-BA46-4902-8406-BFF438926D09}" dt="2024-09-30T06:26:02.912" v="109" actId="1076"/>
      <pc:docMkLst>
        <pc:docMk/>
      </pc:docMkLst>
    </pc:docChg>
  </pc:docChgLst>
  <pc:docChgLst>
    <pc:chgData name="瑛莉菜 羽田" userId="64c7e7a027abc1d1" providerId="LiveId" clId="{2C52D653-0A1A-459D-B10E-2C366D750AF2}"/>
    <pc:docChg chg="custSel modSld">
      <pc:chgData name="瑛莉菜 羽田" userId="64c7e7a027abc1d1" providerId="LiveId" clId="{2C52D653-0A1A-459D-B10E-2C366D750AF2}" dt="2024-10-01T04:26:33.697" v="33" actId="1076"/>
      <pc:docMkLst>
        <pc:docMk/>
      </pc:docMkLst>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docChg>
  </pc:docChgLst>
  <pc:docChgLst>
    <pc:chgData name="瑛莉菜 羽田" userId="64c7e7a027abc1d1" providerId="LiveId" clId="{6611E491-9585-4EAD-9ABD-705F67296B69}"/>
    <pc:docChg chg="custSel modSld">
      <pc:chgData name="瑛莉菜 羽田" userId="64c7e7a027abc1d1" providerId="LiveId" clId="{6611E491-9585-4EAD-9ABD-705F67296B69}" dt="2024-10-04T05:38:05.333" v="43" actId="1076"/>
      <pc:docMkLst>
        <pc:docMk/>
      </pc:docMkLst>
    </pc:docChg>
  </pc:docChgLst>
  <pc:docChgLst>
    <pc:chgData name="瑛莉菜 羽田" userId="64c7e7a027abc1d1" providerId="LiveId" clId="{DF90A04B-D590-42EC-9F64-50297582F14B}"/>
    <pc:docChg chg="modSld">
      <pc:chgData name="瑛莉菜 羽田" userId="64c7e7a027abc1d1" providerId="LiveId" clId="{DF90A04B-D590-42EC-9F64-50297582F14B}" dt="2024-09-30T08:29:11.007" v="16" actId="20577"/>
      <pc:docMkLst>
        <pc:docMk/>
      </pc:docMkLst>
    </pc:docChg>
  </pc:docChgLst>
  <pc:docChgLst>
    <pc:chgData name="瑛莉菜 羽田" userId="64c7e7a027abc1d1" providerId="LiveId" clId="{84AA710D-2D8A-40EE-B696-4848F6404808}"/>
    <pc:docChg chg="custSel modSld">
      <pc:chgData name="瑛莉菜 羽田" userId="64c7e7a027abc1d1" providerId="LiveId" clId="{84AA710D-2D8A-40EE-B696-4848F6404808}" dt="2024-09-30T06:37:57.266" v="65"/>
      <pc:docMkLst>
        <pc:docMk/>
      </pc:docMkLst>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docChg>
  </pc:docChgLst>
  <pc:docChgLst>
    <pc:chgData name="瑛莉菜 羽田" userId="64c7e7a027abc1d1" providerId="LiveId" clId="{8F6F2782-297F-4D73-BEAF-738579692649}"/>
    <pc:docChg chg="custSel modSld">
      <pc:chgData name="瑛莉菜 羽田" userId="64c7e7a027abc1d1" providerId="LiveId" clId="{8F6F2782-297F-4D73-BEAF-738579692649}" dt="2024-09-17T05:41:41.109" v="130"/>
      <pc:docMkLst>
        <pc:docMk/>
      </pc:docMkLst>
    </pc:docChg>
  </pc:docChgLst>
  <pc:docChgLst>
    <pc:chgData name="瑛莉菜 羽田" userId="64c7e7a027abc1d1" providerId="LiveId" clId="{9B47C2CC-DDD8-4367-8FD1-662D812996AE}"/>
    <pc:docChg chg="custSel modSld">
      <pc:chgData name="瑛莉菜 羽田" userId="64c7e7a027abc1d1" providerId="LiveId" clId="{9B47C2CC-DDD8-4367-8FD1-662D812996AE}" dt="2024-10-07T08:10:41.119" v="26" actId="1076"/>
      <pc:docMkLst>
        <pc:docMk/>
      </pc:docMkLst>
    </pc:docChg>
  </pc:docChgLst>
  <pc:docChgLst>
    <pc:chgData name="瑛莉菜 羽田" userId="64c7e7a027abc1d1" providerId="LiveId" clId="{0E8F5B13-73CE-489C-9F2B-E73FFEAF6D35}"/>
    <pc:docChg chg="custSel modSld">
      <pc:chgData name="瑛莉菜 羽田" userId="64c7e7a027abc1d1" providerId="LiveId" clId="{0E8F5B13-73CE-489C-9F2B-E73FFEAF6D35}" dt="2024-10-04T08:24:54.917" v="59" actId="1076"/>
      <pc:docMkLst>
        <pc:docMk/>
      </pc:docMkLst>
    </pc:docChg>
  </pc:docChgLst>
  <pc:docChgLst>
    <pc:chgData name="瑛莉菜 羽田" userId="64c7e7a027abc1d1" providerId="LiveId" clId="{23E6B706-FAC4-461F-BC4B-61E0DE05112F}"/>
    <pc:docChg chg="custSel modSld">
      <pc:chgData name="瑛莉菜 羽田" userId="64c7e7a027abc1d1" providerId="LiveId" clId="{23E6B706-FAC4-461F-BC4B-61E0DE05112F}" dt="2024-10-01T07:31:36.221" v="78" actId="1076"/>
      <pc:docMkLst>
        <pc:docMk/>
      </pc:docMkLst>
    </pc:docChg>
  </pc:docChgLst>
  <pc:docChgLst>
    <pc:chgData name="瑛莉菜 羽田" userId="64c7e7a027abc1d1" providerId="LiveId" clId="{EDB2E7DE-E9DE-4AE4-9CA0-49CC5F9729B4}"/>
    <pc:docChg chg="custSel modSld">
      <pc:chgData name="瑛莉菜 羽田" userId="64c7e7a027abc1d1" providerId="LiveId" clId="{EDB2E7DE-E9DE-4AE4-9CA0-49CC5F9729B4}" dt="2024-10-04T07:40:32.829" v="38" actId="1076"/>
      <pc:docMkLst>
        <pc:docMk/>
      </pc:docMkLst>
    </pc:docChg>
  </pc:docChgLst>
  <pc:docChgLst>
    <pc:chgData name="瑛莉菜 羽田" userId="64c7e7a027abc1d1" providerId="LiveId" clId="{FAFB5B01-E2FD-48AE-9F19-3C592817D4A3}"/>
    <pc:docChg chg="custSel modSld">
      <pc:chgData name="瑛莉菜 羽田" userId="64c7e7a027abc1d1" providerId="LiveId" clId="{FAFB5B01-E2FD-48AE-9F19-3C592817D4A3}" dt="2024-09-17T08:12:14.787" v="101" actId="1076"/>
      <pc:docMkLst>
        <pc:docMk/>
      </pc:docMkLst>
    </pc:docChg>
  </pc:docChgLst>
  <pc:docChgLst>
    <pc:chgData name="瑛莉菜 羽田" userId="64c7e7a027abc1d1" providerId="LiveId" clId="{BB5911ED-0847-474D-9580-17F62020BDA5}"/>
    <pc:docChg chg="custSel modSld">
      <pc:chgData name="瑛莉菜 羽田" userId="64c7e7a027abc1d1" providerId="LiveId" clId="{BB5911ED-0847-474D-9580-17F62020BDA5}" dt="2024-10-07T07:42:14.555" v="26" actId="1076"/>
      <pc:docMkLst>
        <pc:docMk/>
      </pc:docMkLst>
      <pc:sldChg chg="addSp delSp modSp mod">
        <pc:chgData name="瑛莉菜 羽田" userId="64c7e7a027abc1d1" providerId="LiveId" clId="{BB5911ED-0847-474D-9580-17F62020BDA5}" dt="2024-10-07T07:42:14.555" v="26" actId="1076"/>
        <pc:sldMkLst>
          <pc:docMk/>
          <pc:sldMk cId="4010063240" sldId="375"/>
        </pc:sldMkLst>
        <pc:spChg chg="mod">
          <ac:chgData name="瑛莉菜 羽田" userId="64c7e7a027abc1d1" providerId="LiveId" clId="{BB5911ED-0847-474D-9580-17F62020BDA5}" dt="2024-10-07T07:41:24.900" v="5" actId="20577"/>
          <ac:spMkLst>
            <pc:docMk/>
            <pc:sldMk cId="4010063240" sldId="375"/>
            <ac:spMk id="4" creationId="{4089F0E4-8EB1-65F8-1F8E-DFAE3A950B63}"/>
          </ac:spMkLst>
        </pc:spChg>
        <pc:spChg chg="mod">
          <ac:chgData name="瑛莉菜 羽田" userId="64c7e7a027abc1d1" providerId="LiveId" clId="{BB5911ED-0847-474D-9580-17F62020BDA5}" dt="2024-10-07T07:41:38.397" v="9" actId="20577"/>
          <ac:spMkLst>
            <pc:docMk/>
            <pc:sldMk cId="4010063240" sldId="375"/>
            <ac:spMk id="14" creationId="{4C1CE79F-7A8C-E943-C2CD-9B9D895545B4}"/>
          </ac:spMkLst>
        </pc:spChg>
        <pc:picChg chg="add mod">
          <ac:chgData name="瑛莉菜 羽田" userId="64c7e7a027abc1d1" providerId="LiveId" clId="{BB5911ED-0847-474D-9580-17F62020BDA5}" dt="2024-10-07T07:42:10.797" v="24" actId="14100"/>
          <ac:picMkLst>
            <pc:docMk/>
            <pc:sldMk cId="4010063240" sldId="375"/>
            <ac:picMk id="5" creationId="{B18DDA57-97D8-917A-7928-EADD2D25310F}"/>
          </ac:picMkLst>
        </pc:picChg>
        <pc:picChg chg="del">
          <ac:chgData name="瑛莉菜 羽田" userId="64c7e7a027abc1d1" providerId="LiveId" clId="{BB5911ED-0847-474D-9580-17F62020BDA5}" dt="2024-10-07T07:41:39.785" v="10" actId="478"/>
          <ac:picMkLst>
            <pc:docMk/>
            <pc:sldMk cId="4010063240" sldId="375"/>
            <ac:picMk id="6" creationId="{2A8DE2F7-47D9-65A7-B1C9-09C2BCC78E63}"/>
          </ac:picMkLst>
        </pc:picChg>
        <pc:picChg chg="add mod">
          <ac:chgData name="瑛莉菜 羽田" userId="64c7e7a027abc1d1" providerId="LiveId" clId="{BB5911ED-0847-474D-9580-17F62020BDA5}" dt="2024-10-07T07:42:14.555" v="26" actId="1076"/>
          <ac:picMkLst>
            <pc:docMk/>
            <pc:sldMk cId="4010063240" sldId="375"/>
            <ac:picMk id="8" creationId="{5EDE3691-7ABE-4D92-B39E-2CA54FAF9C00}"/>
          </ac:picMkLst>
        </pc:picChg>
        <pc:picChg chg="del">
          <ac:chgData name="瑛莉菜 羽田" userId="64c7e7a027abc1d1" providerId="LiveId" clId="{BB5911ED-0847-474D-9580-17F62020BDA5}" dt="2024-10-07T07:41:40.242" v="11" actId="478"/>
          <ac:picMkLst>
            <pc:docMk/>
            <pc:sldMk cId="4010063240" sldId="375"/>
            <ac:picMk id="9" creationId="{FC85D868-87EE-7179-98B1-DAF35172EBD9}"/>
          </ac:picMkLst>
        </pc:picChg>
      </pc:sldChg>
    </pc:docChg>
  </pc:docChgLst>
  <pc:docChgLst>
    <pc:chgData name="瑛莉菜 羽田" userId="64c7e7a027abc1d1" providerId="LiveId" clId="{EFACA56B-3897-4DA2-8736-C6690D429590}"/>
    <pc:docChg chg="undo custSel modSld">
      <pc:chgData name="瑛莉菜 羽田" userId="64c7e7a027abc1d1" providerId="LiveId" clId="{EFACA56B-3897-4DA2-8736-C6690D429590}" dt="2024-09-17T08:52:18.813" v="121" actId="1076"/>
      <pc:docMkLst>
        <pc:docMk/>
      </pc:docMkLst>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docChg>
  </pc:docChgLst>
  <pc:docChgLst>
    <pc:chgData name="瑛莉菜 羽田" userId="64c7e7a027abc1d1" providerId="LiveId" clId="{A781B17B-6B71-4C03-B07F-950E1B4D5D40}"/>
    <pc:docChg chg="custSel modSld">
      <pc:chgData name="瑛莉菜 羽田" userId="64c7e7a027abc1d1" providerId="LiveId" clId="{A781B17B-6B71-4C03-B07F-950E1B4D5D40}" dt="2024-10-01T09:02:46.371" v="132" actId="1076"/>
      <pc:docMkLst>
        <pc:docMk/>
      </pc:docMkLst>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docChg>
  </pc:docChgLst>
  <pc:docChgLst>
    <pc:chgData name="瑛莉菜 羽田" userId="64c7e7a027abc1d1" providerId="LiveId" clId="{3F46F59C-4252-474D-BF7D-0BA2D3747347}"/>
    <pc:docChg chg="custSel modSld">
      <pc:chgData name="瑛莉菜 羽田" userId="64c7e7a027abc1d1" providerId="LiveId" clId="{3F46F59C-4252-474D-BF7D-0BA2D3747347}" dt="2024-09-17T05:56:16.017" v="69" actId="1076"/>
      <pc:docMkLst>
        <pc:docMk/>
      </pc:docMkLst>
    </pc:docChg>
  </pc:docChgLst>
  <pc:docChgLst>
    <pc:chgData name="瑛莉菜 羽田" userId="64c7e7a027abc1d1" providerId="LiveId" clId="{B1492548-3B06-4E1B-9ED4-DE9D871983D4}"/>
    <pc:docChg chg="custSel modSld">
      <pc:chgData name="瑛莉菜 羽田" userId="64c7e7a027abc1d1" providerId="LiveId" clId="{B1492548-3B06-4E1B-9ED4-DE9D871983D4}" dt="2024-10-07T06:54:24.304" v="49" actId="1076"/>
      <pc:docMkLst>
        <pc:docMk/>
      </pc:docMkLst>
    </pc:docChg>
  </pc:docChgLst>
  <pc:docChgLst>
    <pc:chgData name="瑛莉菜 羽田" userId="64c7e7a027abc1d1" providerId="LiveId" clId="{D73B399C-9C29-41FA-9382-C6D0DA7336CA}"/>
    <pc:docChg chg="undo custSel modSld">
      <pc:chgData name="瑛莉菜 羽田" userId="64c7e7a027abc1d1" providerId="LiveId" clId="{D73B399C-9C29-41FA-9382-C6D0DA7336CA}" dt="2024-09-17T04:07:43.479" v="61" actId="1076"/>
      <pc:docMkLst>
        <pc:docMk/>
      </pc:docMkLst>
    </pc:docChg>
  </pc:docChgLst>
  <pc:docChgLst>
    <pc:chgData name="瑛莉菜 羽田" userId="64c7e7a027abc1d1" providerId="LiveId" clId="{8C0BEEAC-B7A4-49B0-8022-EC0A5F0E54AD}"/>
    <pc:docChg chg="custSel modSld">
      <pc:chgData name="瑛莉菜 羽田" userId="64c7e7a027abc1d1" providerId="LiveId" clId="{8C0BEEAC-B7A4-49B0-8022-EC0A5F0E54AD}" dt="2024-09-17T06:28:57.952" v="49" actId="1076"/>
      <pc:docMkLst>
        <pc:docMk/>
      </pc:docMkLst>
    </pc:docChg>
  </pc:docChgLst>
  <pc:docChgLst>
    <pc:chgData name="瑛莉菜 羽田" userId="64c7e7a027abc1d1" providerId="LiveId" clId="{C7F7322F-1BCC-4E1D-93CD-BD46F2C46098}"/>
    <pc:docChg chg="undo custSel modSld">
      <pc:chgData name="瑛莉菜 羽田" userId="64c7e7a027abc1d1" providerId="LiveId" clId="{C7F7322F-1BCC-4E1D-93CD-BD46F2C46098}" dt="2024-09-17T07:34:46.459" v="74" actId="1076"/>
      <pc:docMkLst>
        <pc:docMk/>
      </pc:docMkLst>
    </pc:docChg>
  </pc:docChgLst>
  <pc:docChgLst>
    <pc:chgData name="瑛莉菜 羽田" userId="64c7e7a027abc1d1" providerId="LiveId" clId="{FACD2BE6-6615-4F7E-B5F9-E3105DFD8B02}"/>
    <pc:docChg chg="custSel modSld">
      <pc:chgData name="瑛莉菜 羽田" userId="64c7e7a027abc1d1" providerId="LiveId" clId="{FACD2BE6-6615-4F7E-B5F9-E3105DFD8B02}" dt="2024-09-30T08:02:16.308" v="172" actId="1076"/>
      <pc:docMkLst>
        <pc:docMk/>
      </pc:docMkLst>
    </pc:docChg>
  </pc:docChgLst>
  <pc:docChgLst>
    <pc:chgData name="瑛莉菜 羽田" userId="64c7e7a027abc1d1" providerId="LiveId" clId="{CC870311-2F5B-4870-8096-AEA11CA5459A}"/>
    <pc:docChg chg="custSel modSld">
      <pc:chgData name="瑛莉菜 羽田" userId="64c7e7a027abc1d1" providerId="LiveId" clId="{CC870311-2F5B-4870-8096-AEA11CA5459A}" dt="2024-09-30T01:56:11.268" v="123" actId="1076"/>
      <pc:docMkLst>
        <pc:docMk/>
      </pc:docMkLst>
    </pc:docChg>
  </pc:docChgLst>
  <pc:docChgLst>
    <pc:chgData name="瑛莉菜 羽田" userId="64c7e7a027abc1d1" providerId="LiveId" clId="{4B255E4E-218A-44D6-BB93-84BF028320A8}"/>
    <pc:docChg chg="custSel modSld">
      <pc:chgData name="瑛莉菜 羽田" userId="64c7e7a027abc1d1" providerId="LiveId" clId="{4B255E4E-218A-44D6-BB93-84BF028320A8}" dt="2024-10-07T07:05:57.492" v="17" actId="14100"/>
      <pc:docMkLst>
        <pc:docMk/>
      </pc:docMkLst>
      <pc:sldChg chg="addSp delSp modSp mod">
        <pc:chgData name="瑛莉菜 羽田" userId="64c7e7a027abc1d1" providerId="LiveId" clId="{4B255E4E-218A-44D6-BB93-84BF028320A8}" dt="2024-10-07T07:05:57.492" v="17" actId="14100"/>
        <pc:sldMkLst>
          <pc:docMk/>
          <pc:sldMk cId="4010063240" sldId="375"/>
        </pc:sldMkLst>
        <pc:spChg chg="mod">
          <ac:chgData name="瑛莉菜 羽田" userId="64c7e7a027abc1d1" providerId="LiveId" clId="{4B255E4E-218A-44D6-BB93-84BF028320A8}" dt="2024-10-07T07:05:00.371" v="4"/>
          <ac:spMkLst>
            <pc:docMk/>
            <pc:sldMk cId="4010063240" sldId="375"/>
            <ac:spMk id="4" creationId="{4089F0E4-8EB1-65F8-1F8E-DFAE3A950B63}"/>
          </ac:spMkLst>
        </pc:spChg>
        <pc:spChg chg="mod">
          <ac:chgData name="瑛莉菜 羽田" userId="64c7e7a027abc1d1" providerId="LiveId" clId="{4B255E4E-218A-44D6-BB93-84BF028320A8}" dt="2024-10-07T07:05:30.749" v="7"/>
          <ac:spMkLst>
            <pc:docMk/>
            <pc:sldMk cId="4010063240" sldId="375"/>
            <ac:spMk id="14" creationId="{4C1CE79F-7A8C-E943-C2CD-9B9D895545B4}"/>
          </ac:spMkLst>
        </pc:spChg>
        <pc:spChg chg="mod">
          <ac:chgData name="瑛莉菜 羽田" userId="64c7e7a027abc1d1" providerId="LiveId" clId="{4B255E4E-218A-44D6-BB93-84BF028320A8}" dt="2024-10-07T07:04:46.799" v="2" actId="20577"/>
          <ac:spMkLst>
            <pc:docMk/>
            <pc:sldMk cId="4010063240" sldId="375"/>
            <ac:spMk id="23" creationId="{00000000-0000-0000-0000-000000000000}"/>
          </ac:spMkLst>
        </pc:spChg>
        <pc:spChg chg="mod">
          <ac:chgData name="瑛莉菜 羽田" userId="64c7e7a027abc1d1" providerId="LiveId" clId="{4B255E4E-218A-44D6-BB93-84BF028320A8}" dt="2024-10-07T07:04:51.992" v="3"/>
          <ac:spMkLst>
            <pc:docMk/>
            <pc:sldMk cId="4010063240" sldId="375"/>
            <ac:spMk id="65" creationId="{00000000-0000-0000-0000-000000000000}"/>
          </ac:spMkLst>
        </pc:spChg>
        <pc:picChg chg="add mod">
          <ac:chgData name="瑛莉菜 羽田" userId="64c7e7a027abc1d1" providerId="LiveId" clId="{4B255E4E-218A-44D6-BB93-84BF028320A8}" dt="2024-10-07T07:05:45.691" v="13" actId="14100"/>
          <ac:picMkLst>
            <pc:docMk/>
            <pc:sldMk cId="4010063240" sldId="375"/>
            <ac:picMk id="5" creationId="{74F4624B-AD26-6504-1C71-943BB462D172}"/>
          </ac:picMkLst>
        </pc:picChg>
        <pc:picChg chg="del">
          <ac:chgData name="瑛莉菜 羽田" userId="64c7e7a027abc1d1" providerId="LiveId" clId="{4B255E4E-218A-44D6-BB93-84BF028320A8}" dt="2024-10-07T07:05:33.843" v="8" actId="478"/>
          <ac:picMkLst>
            <pc:docMk/>
            <pc:sldMk cId="4010063240" sldId="375"/>
            <ac:picMk id="6" creationId="{ACB16BBF-7553-3036-A31B-CD607CE07566}"/>
          </ac:picMkLst>
        </pc:picChg>
        <pc:picChg chg="add mod">
          <ac:chgData name="瑛莉菜 羽田" userId="64c7e7a027abc1d1" providerId="LiveId" clId="{4B255E4E-218A-44D6-BB93-84BF028320A8}" dt="2024-10-07T07:05:57.492" v="17" actId="14100"/>
          <ac:picMkLst>
            <pc:docMk/>
            <pc:sldMk cId="4010063240" sldId="375"/>
            <ac:picMk id="8" creationId="{EB47E5C1-AC8C-90A4-2876-AE18114D6E31}"/>
          </ac:picMkLst>
        </pc:picChg>
        <pc:picChg chg="del">
          <ac:chgData name="瑛莉菜 羽田" userId="64c7e7a027abc1d1" providerId="LiveId" clId="{4B255E4E-218A-44D6-BB93-84BF028320A8}" dt="2024-10-07T07:05:34.584" v="9" actId="478"/>
          <ac:picMkLst>
            <pc:docMk/>
            <pc:sldMk cId="4010063240" sldId="375"/>
            <ac:picMk id="9" creationId="{0C3F1F62-BFF2-04FF-3304-A5BAC5588288}"/>
          </ac:picMkLst>
        </pc:picChg>
      </pc:sldChg>
    </pc:docChg>
  </pc:docChgLst>
  <pc:docChgLst>
    <pc:chgData name="瑛莉菜 羽田" userId="64c7e7a027abc1d1" providerId="LiveId" clId="{828B7F08-84AE-4AD0-99E8-B5A39D3BD876}"/>
    <pc:docChg chg="custSel modSld">
      <pc:chgData name="瑛莉菜 羽田" userId="64c7e7a027abc1d1" providerId="LiveId" clId="{828B7F08-84AE-4AD0-99E8-B5A39D3BD876}" dt="2024-09-17T07:59:46.593" v="36" actId="1076"/>
      <pc:docMkLst>
        <pc:docMk/>
      </pc:docMkLst>
    </pc:docChg>
  </pc:docChgLst>
  <pc:docChgLst>
    <pc:chgData name="瑛莉菜 羽田" userId="64c7e7a027abc1d1" providerId="LiveId" clId="{03E3412F-4B63-4FCE-B839-4262DFCB1081}"/>
    <pc:docChg chg="undo custSel modSld">
      <pc:chgData name="瑛莉菜 羽田" userId="64c7e7a027abc1d1" providerId="LiveId" clId="{03E3412F-4B63-4FCE-B839-4262DFCB1081}" dt="2024-09-30T08:45:24.261" v="192" actId="1076"/>
      <pc:docMkLst>
        <pc:docMk/>
      </pc:docMkLst>
    </pc:docChg>
  </pc:docChgLst>
  <pc:docChgLst>
    <pc:chgData name="瑛莉菜 羽田" userId="64c7e7a027abc1d1" providerId="LiveId" clId="{012D6741-BC97-4167-9723-7F16AD82AA86}"/>
    <pc:docChg chg="custSel modSld">
      <pc:chgData name="瑛莉菜 羽田" userId="64c7e7a027abc1d1" providerId="LiveId" clId="{012D6741-BC97-4167-9723-7F16AD82AA86}" dt="2024-09-17T08:01:57.989" v="52" actId="1076"/>
      <pc:docMkLst>
        <pc:docMk/>
      </pc:docMkLst>
    </pc:docChg>
  </pc:docChgLst>
  <pc:docChgLst>
    <pc:chgData name="瑛莉菜 羽田" userId="64c7e7a027abc1d1" providerId="LiveId" clId="{395FE8E5-1689-4851-A021-BF3841391E8E}"/>
    <pc:docChg chg="custSel modSld">
      <pc:chgData name="瑛莉菜 羽田" userId="64c7e7a027abc1d1" providerId="LiveId" clId="{395FE8E5-1689-4851-A021-BF3841391E8E}" dt="2024-10-04T05:31:05.671" v="71" actId="14100"/>
      <pc:docMkLst>
        <pc:docMk/>
      </pc:docMkLst>
    </pc:docChg>
  </pc:docChgLst>
  <pc:docChgLst>
    <pc:chgData name="瑛莉菜 羽田" userId="64c7e7a027abc1d1" providerId="LiveId" clId="{D4557B0C-D99E-48D7-A2CB-F5E6BEE56A57}"/>
    <pc:docChg chg="custSel modSld">
      <pc:chgData name="瑛莉菜 羽田" userId="64c7e7a027abc1d1" providerId="LiveId" clId="{D4557B0C-D99E-48D7-A2CB-F5E6BEE56A57}" dt="2024-09-17T06:26:01.151" v="86" actId="1076"/>
      <pc:docMkLst>
        <pc:docMk/>
      </pc:docMkLst>
    </pc:docChg>
  </pc:docChgLst>
  <pc:docChgLst>
    <pc:chgData name="瑛莉菜 羽田" userId="64c7e7a027abc1d1" providerId="LiveId" clId="{E97B9431-2BC2-4E27-8717-93BF645492E4}"/>
    <pc:docChg chg="custSel modSld">
      <pc:chgData name="瑛莉菜 羽田" userId="64c7e7a027abc1d1" providerId="LiveId" clId="{E97B9431-2BC2-4E27-8717-93BF645492E4}" dt="2024-10-01T02:44:44.166" v="69" actId="1076"/>
      <pc:docMkLst>
        <pc:docMk/>
      </pc:docMkLst>
    </pc:docChg>
  </pc:docChgLst>
  <pc:docChgLst>
    <pc:chgData name="瑛莉菜 羽田" userId="64c7e7a027abc1d1" providerId="LiveId" clId="{B1C3D40D-E4CF-4747-987A-3B7DFE08ACDD}"/>
    <pc:docChg chg="custSel modSld">
      <pc:chgData name="瑛莉菜 羽田" userId="64c7e7a027abc1d1" providerId="LiveId" clId="{B1C3D40D-E4CF-4747-987A-3B7DFE08ACDD}" dt="2024-10-07T07:01:35.854" v="17" actId="1076"/>
      <pc:docMkLst>
        <pc:docMk/>
      </pc:docMkLst>
    </pc:docChg>
  </pc:docChgLst>
  <pc:docChgLst>
    <pc:chgData name="瑛莉菜 羽田" userId="64c7e7a027abc1d1" providerId="LiveId" clId="{CB24D0AC-AEA6-4D31-B493-0B02D6A986C1}"/>
    <pc:docChg chg="custSel modSld">
      <pc:chgData name="瑛莉菜 羽田" userId="64c7e7a027abc1d1" providerId="LiveId" clId="{CB24D0AC-AEA6-4D31-B493-0B02D6A986C1}" dt="2024-10-04T07:25:35.921" v="24" actId="1076"/>
      <pc:docMkLst>
        <pc:docMk/>
      </pc:docMkLst>
    </pc:docChg>
  </pc:docChgLst>
  <pc:docChgLst>
    <pc:chgData name="瑛莉菜 羽田" userId="64c7e7a027abc1d1" providerId="LiveId" clId="{1D3F7C8F-F7F4-4B7B-9562-A1B8E759E6A0}"/>
    <pc:docChg chg="custSel modSld">
      <pc:chgData name="瑛莉菜 羽田" userId="64c7e7a027abc1d1" providerId="LiveId" clId="{1D3F7C8F-F7F4-4B7B-9562-A1B8E759E6A0}" dt="2024-10-01T04:10:52.741" v="95" actId="20577"/>
      <pc:docMkLst>
        <pc:docMk/>
      </pc:docMkLst>
    </pc:docChg>
  </pc:docChgLst>
  <pc:docChgLst>
    <pc:chgData name="瑛莉菜 羽田" userId="64c7e7a027abc1d1" providerId="LiveId" clId="{F6872C3C-A1A0-4EC5-9919-3905AA749F1F}"/>
    <pc:docChg chg="custSel modSld">
      <pc:chgData name="瑛莉菜 羽田" userId="64c7e7a027abc1d1" providerId="LiveId" clId="{F6872C3C-A1A0-4EC5-9919-3905AA749F1F}" dt="2024-09-30T08:28:31.553" v="81"/>
      <pc:docMkLst>
        <pc:docMk/>
      </pc:docMkLst>
    </pc:docChg>
  </pc:docChgLst>
  <pc:docChgLst>
    <pc:chgData name="瑛莉菜 羽田" userId="64c7e7a027abc1d1" providerId="LiveId" clId="{D7C9CF7B-02E6-4876-8211-292D7BDFD1DD}"/>
    <pc:docChg chg="undo custSel modSld">
      <pc:chgData name="瑛莉菜 羽田" userId="64c7e7a027abc1d1" providerId="LiveId" clId="{D7C9CF7B-02E6-4876-8211-292D7BDFD1DD}" dt="2024-10-04T06:52:40.479" v="52" actId="1076"/>
      <pc:docMkLst>
        <pc:docMk/>
      </pc:docMkLst>
    </pc:docChg>
  </pc:docChgLst>
  <pc:docChgLst>
    <pc:chgData name="瑛莉菜 羽田" userId="64c7e7a027abc1d1" providerId="LiveId" clId="{72CE6FB9-6853-405E-B54C-E197F15BA6F7}"/>
    <pc:docChg chg="custSel modSld">
      <pc:chgData name="瑛莉菜 羽田" userId="64c7e7a027abc1d1" providerId="LiveId" clId="{72CE6FB9-6853-405E-B54C-E197F15BA6F7}" dt="2024-09-17T06:05:14.469" v="58" actId="1076"/>
      <pc:docMkLst>
        <pc:docMk/>
      </pc:docMkLst>
    </pc:docChg>
  </pc:docChgLst>
  <pc:docChgLst>
    <pc:chgData name="瑛莉菜 羽田" userId="64c7e7a027abc1d1" providerId="LiveId" clId="{9B47E49C-BFDB-4959-BF06-51C43E57A711}"/>
    <pc:docChg chg="custSel modSld">
      <pc:chgData name="瑛莉菜 羽田" userId="64c7e7a027abc1d1" providerId="LiveId" clId="{9B47E49C-BFDB-4959-BF06-51C43E57A711}" dt="2024-09-30T06:42:06.872" v="38" actId="20577"/>
      <pc:docMkLst>
        <pc:docMk/>
      </pc:docMkLst>
    </pc:docChg>
  </pc:docChgLst>
  <pc:docChgLst>
    <pc:chgData name="瑛莉菜 羽田" userId="64c7e7a027abc1d1" providerId="LiveId" clId="{DF0590DA-5EE0-4372-879F-C1DCCA888BD0}"/>
    <pc:docChg chg="custSel modSld">
      <pc:chgData name="瑛莉菜 羽田" userId="64c7e7a027abc1d1" providerId="LiveId" clId="{DF0590DA-5EE0-4372-879F-C1DCCA888BD0}" dt="2024-10-04T06:47:13.513" v="52" actId="1076"/>
      <pc:docMkLst>
        <pc:docMk/>
      </pc:docMkLst>
    </pc:docChg>
  </pc:docChgLst>
  <pc:docChgLst>
    <pc:chgData name="瑛莉菜 羽田" userId="64c7e7a027abc1d1" providerId="LiveId" clId="{3EC2139D-CE80-4FDD-80CE-92ADBEBB88C5}"/>
    <pc:docChg chg="custSel modSld">
      <pc:chgData name="瑛莉菜 羽田" userId="64c7e7a027abc1d1" providerId="LiveId" clId="{3EC2139D-CE80-4FDD-80CE-92ADBEBB88C5}" dt="2024-09-30T07:25:37.210" v="45" actId="1076"/>
      <pc:docMkLst>
        <pc:docMk/>
      </pc:docMkLst>
    </pc:docChg>
  </pc:docChgLst>
  <pc:docChgLst>
    <pc:chgData name="瑛莉菜 羽田" userId="64c7e7a027abc1d1" providerId="LiveId" clId="{8A24C8DE-5559-4A00-BDCF-1496F95D1DD2}"/>
    <pc:docChg chg="custSel modSld">
      <pc:chgData name="瑛莉菜 羽田" userId="64c7e7a027abc1d1" providerId="LiveId" clId="{8A24C8DE-5559-4A00-BDCF-1496F95D1DD2}" dt="2024-10-01T02:51:27.315" v="49" actId="1076"/>
      <pc:docMkLst>
        <pc:docMk/>
      </pc:docMkLst>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docChg>
  </pc:docChgLst>
  <pc:docChgLst>
    <pc:chgData name="瑛莉菜 羽田" userId="64c7e7a027abc1d1" providerId="LiveId" clId="{20329B83-D3C0-4855-B0CD-BD0EFF3E89CD}"/>
    <pc:docChg chg="custSel modSld">
      <pc:chgData name="瑛莉菜 羽田" userId="64c7e7a027abc1d1" providerId="LiveId" clId="{20329B83-D3C0-4855-B0CD-BD0EFF3E89CD}" dt="2024-10-01T04:22:34.306" v="28" actId="1076"/>
      <pc:docMkLst>
        <pc:docMk/>
      </pc:docMkLst>
    </pc:docChg>
  </pc:docChgLst>
  <pc:docChgLst>
    <pc:chgData name="瑛莉菜 羽田" userId="64c7e7a027abc1d1" providerId="LiveId" clId="{CD0426CE-FA8A-4683-BA09-FA8BD37F29EF}"/>
    <pc:docChg chg="custSel modSld">
      <pc:chgData name="瑛莉菜 羽田" userId="64c7e7a027abc1d1" providerId="LiveId" clId="{CD0426CE-FA8A-4683-BA09-FA8BD37F29EF}" dt="2024-10-04T05:48:57.151" v="40" actId="1076"/>
      <pc:docMkLst>
        <pc:docMk/>
      </pc:docMkLst>
    </pc:docChg>
  </pc:docChgLst>
  <pc:docChgLst>
    <pc:chgData name="瑛莉菜 羽田" userId="64c7e7a027abc1d1" providerId="LiveId" clId="{E7C1C0A6-B6BB-495A-BEEC-E12B4861D66D}"/>
    <pc:docChg chg="custSel modSld">
      <pc:chgData name="瑛莉菜 羽田" userId="64c7e7a027abc1d1" providerId="LiveId" clId="{E7C1C0A6-B6BB-495A-BEEC-E12B4861D66D}" dt="2024-10-04T07:29:05.160" v="34" actId="1076"/>
      <pc:docMkLst>
        <pc:docMk/>
      </pc:docMkLst>
    </pc:docChg>
  </pc:docChgLst>
  <pc:docChgLst>
    <pc:chgData name="瑛莉菜 羽田" userId="64c7e7a027abc1d1" providerId="LiveId" clId="{77CFFC47-5910-493F-B41E-0E80A67E2F94}"/>
    <pc:docChg chg="custSel modSld">
      <pc:chgData name="瑛莉菜 羽田" userId="64c7e7a027abc1d1" providerId="LiveId" clId="{77CFFC47-5910-493F-B41E-0E80A67E2F94}" dt="2024-09-17T08:09:27.148" v="29" actId="1076"/>
      <pc:docMkLst>
        <pc:docMk/>
      </pc:docMkLst>
    </pc:docChg>
  </pc:docChgLst>
  <pc:docChgLst>
    <pc:chgData name="瑛莉菜 羽田" userId="64c7e7a027abc1d1" providerId="LiveId" clId="{379BD205-C4D0-41F9-AAB1-F0B53AFD445B}"/>
    <pc:docChg chg="custSel modSld">
      <pc:chgData name="瑛莉菜 羽田" userId="64c7e7a027abc1d1" providerId="LiveId" clId="{379BD205-C4D0-41F9-AAB1-F0B53AFD445B}" dt="2024-10-01T02:40:42.374" v="26" actId="1076"/>
      <pc:docMkLst>
        <pc:docMk/>
      </pc:docMkLst>
    </pc:docChg>
  </pc:docChgLst>
  <pc:docChgLst>
    <pc:chgData name="瑛莉菜 羽田" userId="64c7e7a027abc1d1" providerId="LiveId" clId="{F2507108-BC0B-4629-A514-B08FD2A5F17E}"/>
    <pc:docChg chg="custSel modSld">
      <pc:chgData name="瑛莉菜 羽田" userId="64c7e7a027abc1d1" providerId="LiveId" clId="{F2507108-BC0B-4629-A514-B08FD2A5F17E}" dt="2024-09-30T08:04:00.343" v="44" actId="1076"/>
      <pc:docMkLst>
        <pc:docMk/>
      </pc:docMkLst>
    </pc:docChg>
  </pc:docChgLst>
  <pc:docChgLst>
    <pc:chgData name="瑛莉菜 羽田" userId="64c7e7a027abc1d1" providerId="LiveId" clId="{066AD7DE-0E8B-4447-AB22-3AA3E14038ED}"/>
    <pc:docChg chg="custSel modSld">
      <pc:chgData name="瑛莉菜 羽田" userId="64c7e7a027abc1d1" providerId="LiveId" clId="{066AD7DE-0E8B-4447-AB22-3AA3E14038ED}" dt="2024-10-04T08:33:22.529" v="116" actId="1076"/>
      <pc:docMkLst>
        <pc:docMk/>
      </pc:docMkLst>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docChg>
  </pc:docChgLst>
  <pc:docChgLst>
    <pc:chgData name="瑛莉菜 羽田" userId="64c7e7a027abc1d1" providerId="LiveId" clId="{9E396184-48CE-4815-BFC4-E5808E0BEB99}"/>
    <pc:docChg chg="custSel modSld">
      <pc:chgData name="瑛莉菜 羽田" userId="64c7e7a027abc1d1" providerId="LiveId" clId="{9E396184-48CE-4815-BFC4-E5808E0BEB99}" dt="2024-10-01T08:52:37.675" v="78" actId="1076"/>
      <pc:docMkLst>
        <pc:docMk/>
      </pc:docMkLst>
    </pc:docChg>
  </pc:docChgLst>
  <pc:docChgLst>
    <pc:chgData name="瑛莉菜 羽田" userId="64c7e7a027abc1d1" providerId="LiveId" clId="{6C3C791C-C15B-42CE-BB2D-EA51D3E06E42}"/>
    <pc:docChg chg="custSel modSld">
      <pc:chgData name="瑛莉菜 羽田" userId="64c7e7a027abc1d1" providerId="LiveId" clId="{6C3C791C-C15B-42CE-BB2D-EA51D3E06E42}" dt="2024-09-17T04:23:40.027" v="45" actId="1076"/>
      <pc:docMkLst>
        <pc:docMk/>
      </pc:docMkLst>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docChg>
  </pc:docChgLst>
  <pc:docChgLst>
    <pc:chgData name="瑛莉菜 羽田" userId="64c7e7a027abc1d1" providerId="LiveId" clId="{3414BD0B-19FC-41C2-BF9A-AF1964CE3EA8}"/>
    <pc:docChg chg="custSel modSld">
      <pc:chgData name="瑛莉菜 羽田" userId="64c7e7a027abc1d1" providerId="LiveId" clId="{3414BD0B-19FC-41C2-BF9A-AF1964CE3EA8}" dt="2024-10-04T05:33:14.690" v="74" actId="14100"/>
      <pc:docMkLst>
        <pc:docMk/>
      </pc:docMkLst>
    </pc:docChg>
  </pc:docChgLst>
  <pc:docChgLst>
    <pc:chgData name="瑛莉菜 羽田" userId="64c7e7a027abc1d1" providerId="LiveId" clId="{F6AD980D-C3E7-47C7-8B42-CAE05ED28C79}"/>
    <pc:docChg chg="custSel modSld">
      <pc:chgData name="瑛莉菜 羽田" userId="64c7e7a027abc1d1" providerId="LiveId" clId="{F6AD980D-C3E7-47C7-8B42-CAE05ED28C79}" dt="2024-09-30T04:17:18.168" v="14" actId="1076"/>
      <pc:docMkLst>
        <pc:docMk/>
      </pc:docMkLst>
    </pc:docChg>
  </pc:docChgLst>
  <pc:docChgLst>
    <pc:chgData name="瑛莉菜 羽田" userId="64c7e7a027abc1d1" providerId="LiveId" clId="{E1FB9DA6-2CAA-4B72-9BFF-87ACB0DD51CC}"/>
    <pc:docChg chg="custSel modSld">
      <pc:chgData name="瑛莉菜 羽田" userId="64c7e7a027abc1d1" providerId="LiveId" clId="{E1FB9DA6-2CAA-4B72-9BFF-87ACB0DD51CC}" dt="2024-09-30T06:23:10.306" v="68" actId="20577"/>
      <pc:docMkLst>
        <pc:docMk/>
      </pc:docMkLst>
    </pc:docChg>
  </pc:docChgLst>
  <pc:docChgLst>
    <pc:chgData name="瑛莉菜 羽田" userId="64c7e7a027abc1d1" providerId="LiveId" clId="{D9829D21-62E4-42A6-A63D-EE0DFEDB28D8}"/>
    <pc:docChg chg="custSel modSld">
      <pc:chgData name="瑛莉菜 羽田" userId="64c7e7a027abc1d1" providerId="LiveId" clId="{D9829D21-62E4-42A6-A63D-EE0DFEDB28D8}" dt="2024-09-30T03:31:01.308" v="75" actId="1076"/>
      <pc:docMkLst>
        <pc:docMk/>
      </pc:docMkLst>
    </pc:docChg>
  </pc:docChgLst>
  <pc:docChgLst>
    <pc:chgData name="瑛莉菜 羽田" userId="64c7e7a027abc1d1" providerId="LiveId" clId="{E4EB4315-A64C-4F2B-8169-EF7A7D8E3234}"/>
    <pc:docChg chg="custSel modSld">
      <pc:chgData name="瑛莉菜 羽田" userId="64c7e7a027abc1d1" providerId="LiveId" clId="{E4EB4315-A64C-4F2B-8169-EF7A7D8E3234}" dt="2024-10-07T07:45:20.914" v="111" actId="1076"/>
      <pc:docMkLst>
        <pc:docMk/>
      </pc:docMkLst>
      <pc:sldChg chg="addSp delSp modSp mod">
        <pc:chgData name="瑛莉菜 羽田" userId="64c7e7a027abc1d1" providerId="LiveId" clId="{E4EB4315-A64C-4F2B-8169-EF7A7D8E3234}" dt="2024-10-07T07:45:20.914" v="111" actId="1076"/>
        <pc:sldMkLst>
          <pc:docMk/>
          <pc:sldMk cId="4010063240" sldId="375"/>
        </pc:sldMkLst>
        <pc:spChg chg="mod">
          <ac:chgData name="瑛莉菜 羽田" userId="64c7e7a027abc1d1" providerId="LiveId" clId="{E4EB4315-A64C-4F2B-8169-EF7A7D8E3234}" dt="2024-10-07T07:44:36.301" v="95" actId="20577"/>
          <ac:spMkLst>
            <pc:docMk/>
            <pc:sldMk cId="4010063240" sldId="375"/>
            <ac:spMk id="4" creationId="{4089F0E4-8EB1-65F8-1F8E-DFAE3A950B63}"/>
          </ac:spMkLst>
        </pc:spChg>
        <pc:spChg chg="mod">
          <ac:chgData name="瑛莉菜 羽田" userId="64c7e7a027abc1d1" providerId="LiveId" clId="{E4EB4315-A64C-4F2B-8169-EF7A7D8E3234}" dt="2024-10-07T07:44:52.201" v="99" actId="1076"/>
          <ac:spMkLst>
            <pc:docMk/>
            <pc:sldMk cId="4010063240" sldId="375"/>
            <ac:spMk id="14" creationId="{4C1CE79F-7A8C-E943-C2CD-9B9D895545B4}"/>
          </ac:spMkLst>
        </pc:spChg>
        <pc:spChg chg="mod">
          <ac:chgData name="瑛莉菜 羽田" userId="64c7e7a027abc1d1" providerId="LiveId" clId="{E4EB4315-A64C-4F2B-8169-EF7A7D8E3234}" dt="2024-10-07T07:43:58.010" v="0"/>
          <ac:spMkLst>
            <pc:docMk/>
            <pc:sldMk cId="4010063240" sldId="375"/>
            <ac:spMk id="23" creationId="{00000000-0000-0000-0000-000000000000}"/>
          </ac:spMkLst>
        </pc:spChg>
        <pc:spChg chg="mod">
          <ac:chgData name="瑛莉菜 羽田" userId="64c7e7a027abc1d1" providerId="LiveId" clId="{E4EB4315-A64C-4F2B-8169-EF7A7D8E3234}" dt="2024-10-07T07:44:03.011" v="10"/>
          <ac:spMkLst>
            <pc:docMk/>
            <pc:sldMk cId="4010063240" sldId="375"/>
            <ac:spMk id="65" creationId="{00000000-0000-0000-0000-000000000000}"/>
          </ac:spMkLst>
        </pc:spChg>
        <pc:spChg chg="mod">
          <ac:chgData name="瑛莉菜 羽田" userId="64c7e7a027abc1d1" providerId="LiveId" clId="{E4EB4315-A64C-4F2B-8169-EF7A7D8E3234}" dt="2024-10-07T07:44:12.038" v="17" actId="20577"/>
          <ac:spMkLst>
            <pc:docMk/>
            <pc:sldMk cId="4010063240" sldId="375"/>
            <ac:spMk id="69" creationId="{00000000-0000-0000-0000-000000000000}"/>
          </ac:spMkLst>
        </pc:spChg>
        <pc:picChg chg="add mod">
          <ac:chgData name="瑛莉菜 羽田" userId="64c7e7a027abc1d1" providerId="LiveId" clId="{E4EB4315-A64C-4F2B-8169-EF7A7D8E3234}" dt="2024-10-07T07:45:06.382" v="106" actId="14100"/>
          <ac:picMkLst>
            <pc:docMk/>
            <pc:sldMk cId="4010063240" sldId="375"/>
            <ac:picMk id="5" creationId="{3AA4932C-A755-37FF-C3F1-937AF2B491B7}"/>
          </ac:picMkLst>
        </pc:picChg>
        <pc:picChg chg="del">
          <ac:chgData name="瑛莉菜 羽田" userId="64c7e7a027abc1d1" providerId="LiveId" clId="{E4EB4315-A64C-4F2B-8169-EF7A7D8E3234}" dt="2024-10-07T07:44:53.514" v="100" actId="478"/>
          <ac:picMkLst>
            <pc:docMk/>
            <pc:sldMk cId="4010063240" sldId="375"/>
            <ac:picMk id="6" creationId="{776E1E2C-8F37-4597-440D-3D7A7C5B266D}"/>
          </ac:picMkLst>
        </pc:picChg>
        <pc:picChg chg="add mod">
          <ac:chgData name="瑛莉菜 羽田" userId="64c7e7a027abc1d1" providerId="LiveId" clId="{E4EB4315-A64C-4F2B-8169-EF7A7D8E3234}" dt="2024-10-07T07:45:20.914" v="111" actId="1076"/>
          <ac:picMkLst>
            <pc:docMk/>
            <pc:sldMk cId="4010063240" sldId="375"/>
            <ac:picMk id="8" creationId="{165A4479-58FA-382D-E292-70510EB2DF32}"/>
          </ac:picMkLst>
        </pc:picChg>
        <pc:picChg chg="del">
          <ac:chgData name="瑛莉菜 羽田" userId="64c7e7a027abc1d1" providerId="LiveId" clId="{E4EB4315-A64C-4F2B-8169-EF7A7D8E3234}" dt="2024-10-07T07:44:53.942" v="101" actId="478"/>
          <ac:picMkLst>
            <pc:docMk/>
            <pc:sldMk cId="4010063240" sldId="375"/>
            <ac:picMk id="9" creationId="{6B8789C0-AC1E-A5E4-3DC9-BC9070EC524E}"/>
          </ac:picMkLst>
        </pc:picChg>
      </pc:sldChg>
    </pc:docChg>
  </pc:docChgLst>
  <pc:docChgLst>
    <pc:chgData name="瑛莉菜 羽田" userId="64c7e7a027abc1d1" providerId="LiveId" clId="{B39F622E-4F0C-484D-86C1-E2B0E2AA2E3B}"/>
    <pc:docChg chg="custSel modSld">
      <pc:chgData name="瑛莉菜 羽田" userId="64c7e7a027abc1d1" providerId="LiveId" clId="{B39F622E-4F0C-484D-86C1-E2B0E2AA2E3B}" dt="2024-10-07T07:20:11.399" v="169" actId="1076"/>
      <pc:docMkLst>
        <pc:docMk/>
      </pc:docMkLst>
      <pc:sldChg chg="addSp delSp modSp mod">
        <pc:chgData name="瑛莉菜 羽田" userId="64c7e7a027abc1d1" providerId="LiveId" clId="{B39F622E-4F0C-484D-86C1-E2B0E2AA2E3B}" dt="2024-10-07T07:20:11.399" v="169" actId="1076"/>
        <pc:sldMkLst>
          <pc:docMk/>
          <pc:sldMk cId="4010063240" sldId="375"/>
        </pc:sldMkLst>
        <pc:spChg chg="mod">
          <ac:chgData name="瑛莉菜 羽田" userId="64c7e7a027abc1d1" providerId="LiveId" clId="{B39F622E-4F0C-484D-86C1-E2B0E2AA2E3B}" dt="2024-10-07T07:19:02.551" v="151" actId="20577"/>
          <ac:spMkLst>
            <pc:docMk/>
            <pc:sldMk cId="4010063240" sldId="375"/>
            <ac:spMk id="4" creationId="{4089F0E4-8EB1-65F8-1F8E-DFAE3A950B63}"/>
          </ac:spMkLst>
        </pc:spChg>
        <pc:spChg chg="mod">
          <ac:chgData name="瑛莉菜 羽田" userId="64c7e7a027abc1d1" providerId="LiveId" clId="{B39F622E-4F0C-484D-86C1-E2B0E2AA2E3B}" dt="2024-10-07T07:18:01.955" v="2"/>
          <ac:spMkLst>
            <pc:docMk/>
            <pc:sldMk cId="4010063240" sldId="375"/>
            <ac:spMk id="10" creationId="{C3C3B70E-4FFF-B141-8B18-557D6A287CFD}"/>
          </ac:spMkLst>
        </pc:spChg>
        <pc:spChg chg="mod">
          <ac:chgData name="瑛莉菜 羽田" userId="64c7e7a027abc1d1" providerId="LiveId" clId="{B39F622E-4F0C-484D-86C1-E2B0E2AA2E3B}" dt="2024-10-07T07:19:42.855" v="157" actId="1076"/>
          <ac:spMkLst>
            <pc:docMk/>
            <pc:sldMk cId="4010063240" sldId="375"/>
            <ac:spMk id="14" creationId="{4C1CE79F-7A8C-E943-C2CD-9B9D895545B4}"/>
          </ac:spMkLst>
        </pc:spChg>
        <pc:spChg chg="mod">
          <ac:chgData name="瑛莉菜 羽田" userId="64c7e7a027abc1d1" providerId="LiveId" clId="{B39F622E-4F0C-484D-86C1-E2B0E2AA2E3B}" dt="2024-10-07T07:17:43.779" v="0"/>
          <ac:spMkLst>
            <pc:docMk/>
            <pc:sldMk cId="4010063240" sldId="375"/>
            <ac:spMk id="23" creationId="{00000000-0000-0000-0000-000000000000}"/>
          </ac:spMkLst>
        </pc:spChg>
        <pc:spChg chg="mod">
          <ac:chgData name="瑛莉菜 羽田" userId="64c7e7a027abc1d1" providerId="LiveId" clId="{B39F622E-4F0C-484D-86C1-E2B0E2AA2E3B}" dt="2024-10-07T07:17:49.346" v="1"/>
          <ac:spMkLst>
            <pc:docMk/>
            <pc:sldMk cId="4010063240" sldId="375"/>
            <ac:spMk id="65" creationId="{00000000-0000-0000-0000-000000000000}"/>
          </ac:spMkLst>
        </pc:spChg>
        <pc:picChg chg="add mod">
          <ac:chgData name="瑛莉菜 羽田" userId="64c7e7a027abc1d1" providerId="LiveId" clId="{B39F622E-4F0C-484D-86C1-E2B0E2AA2E3B}" dt="2024-10-07T07:19:58.831" v="164" actId="14100"/>
          <ac:picMkLst>
            <pc:docMk/>
            <pc:sldMk cId="4010063240" sldId="375"/>
            <ac:picMk id="5" creationId="{F2D37119-E2A2-0CBD-A6F8-F96B9C62C858}"/>
          </ac:picMkLst>
        </pc:picChg>
        <pc:picChg chg="del">
          <ac:chgData name="瑛莉菜 羽田" userId="64c7e7a027abc1d1" providerId="LiveId" clId="{B39F622E-4F0C-484D-86C1-E2B0E2AA2E3B}" dt="2024-10-07T07:19:44.673" v="158" actId="478"/>
          <ac:picMkLst>
            <pc:docMk/>
            <pc:sldMk cId="4010063240" sldId="375"/>
            <ac:picMk id="6" creationId="{5132A3D1-20D1-723B-EEB4-B7FF3B783D1B}"/>
          </ac:picMkLst>
        </pc:picChg>
        <pc:picChg chg="add mod">
          <ac:chgData name="瑛莉菜 羽田" userId="64c7e7a027abc1d1" providerId="LiveId" clId="{B39F622E-4F0C-484D-86C1-E2B0E2AA2E3B}" dt="2024-10-07T07:20:11.399" v="169" actId="1076"/>
          <ac:picMkLst>
            <pc:docMk/>
            <pc:sldMk cId="4010063240" sldId="375"/>
            <ac:picMk id="8" creationId="{403CF0BE-8622-9DDC-32A4-843D0B3607B9}"/>
          </ac:picMkLst>
        </pc:picChg>
        <pc:picChg chg="del">
          <ac:chgData name="瑛莉菜 羽田" userId="64c7e7a027abc1d1" providerId="LiveId" clId="{B39F622E-4F0C-484D-86C1-E2B0E2AA2E3B}" dt="2024-10-07T07:19:45.262" v="159" actId="478"/>
          <ac:picMkLst>
            <pc:docMk/>
            <pc:sldMk cId="4010063240" sldId="375"/>
            <ac:picMk id="9" creationId="{E7C2EFA8-8BC6-BD95-1A26-BB6A2E83CE6D}"/>
          </ac:picMkLst>
        </pc:picChg>
      </pc:sldChg>
    </pc:docChg>
  </pc:docChgLst>
  <pc:docChgLst>
    <pc:chgData name="瑛莉菜 羽田" userId="64c7e7a027abc1d1" providerId="LiveId" clId="{B730C1BD-CB5B-4917-8578-5C30BD57B5E0}"/>
    <pc:docChg chg="custSel modSld">
      <pc:chgData name="瑛莉菜 羽田" userId="64c7e7a027abc1d1" providerId="LiveId" clId="{B730C1BD-CB5B-4917-8578-5C30BD57B5E0}" dt="2024-10-04T05:23:53.697" v="63"/>
      <pc:docMkLst>
        <pc:docMk/>
      </pc:docMkLst>
    </pc:docChg>
  </pc:docChgLst>
  <pc:docChgLst>
    <pc:chgData name="瑛莉菜 羽田" userId="64c7e7a027abc1d1" providerId="LiveId" clId="{FB2D6726-6B57-495B-9629-F65BEEBBE3A4}"/>
    <pc:docChg chg="custSel modSld">
      <pc:chgData name="瑛莉菜 羽田" userId="64c7e7a027abc1d1" providerId="LiveId" clId="{FB2D6726-6B57-495B-9629-F65BEEBBE3A4}" dt="2024-10-07T06:44:41.296" v="49" actId="1076"/>
      <pc:docMkLst>
        <pc:docMk/>
      </pc:docMkLst>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docChg>
  </pc:docChgLst>
  <pc:docChgLst>
    <pc:chgData name="瑛莉菜 羽田" userId="64c7e7a027abc1d1" providerId="LiveId" clId="{A09C7244-FED4-4223-9059-C96D96298BB0}"/>
    <pc:docChg chg="custSel modSld">
      <pc:chgData name="瑛莉菜 羽田" userId="64c7e7a027abc1d1" providerId="LiveId" clId="{A09C7244-FED4-4223-9059-C96D96298BB0}" dt="2024-09-17T07:02:19.574" v="48" actId="1076"/>
      <pc:docMkLst>
        <pc:docMk/>
      </pc:docMkLst>
    </pc:docChg>
  </pc:docChgLst>
  <pc:docChgLst>
    <pc:chgData name="瑛莉菜 羽田" userId="64c7e7a027abc1d1" providerId="LiveId" clId="{047C4EED-1BD8-497C-AC49-ED84F63ECDAF}"/>
    <pc:docChg chg="custSel modSld">
      <pc:chgData name="瑛莉菜 羽田" userId="64c7e7a027abc1d1" providerId="LiveId" clId="{047C4EED-1BD8-497C-AC49-ED84F63ECDAF}" dt="2024-09-30T06:19:53.590" v="157"/>
      <pc:docMkLst>
        <pc:docMk/>
      </pc:docMkLst>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docChg>
  </pc:docChgLst>
  <pc:docChgLst>
    <pc:chgData name="瑛莉菜 羽田" userId="64c7e7a027abc1d1" providerId="LiveId" clId="{4A3638EE-6717-478D-A069-5D081D289573}"/>
    <pc:docChg chg="custSel modSld">
      <pc:chgData name="瑛莉菜 羽田" userId="64c7e7a027abc1d1" providerId="LiveId" clId="{4A3638EE-6717-478D-A069-5D081D289573}" dt="2024-09-17T07:43:45.736" v="68" actId="1076"/>
      <pc:docMkLst>
        <pc:docMk/>
      </pc:docMkLst>
    </pc:docChg>
  </pc:docChgLst>
  <pc:docChgLst>
    <pc:chgData name="瑛莉菜 羽田" userId="64c7e7a027abc1d1" providerId="LiveId" clId="{43FA5EAA-D2F7-4FA0-8F1B-866E576BD040}"/>
    <pc:docChg chg="custSel modSld">
      <pc:chgData name="瑛莉菜 羽田" userId="64c7e7a027abc1d1" providerId="LiveId" clId="{43FA5EAA-D2F7-4FA0-8F1B-866E576BD040}" dt="2024-10-04T07:26:47.326" v="21" actId="1076"/>
      <pc:docMkLst>
        <pc:docMk/>
      </pc:docMkLst>
    </pc:docChg>
  </pc:docChgLst>
  <pc:docChgLst>
    <pc:chgData name="瑛莉菜 羽田" userId="64c7e7a027abc1d1" providerId="LiveId" clId="{62BD598C-8066-4028-9E86-5965F0B5BB23}"/>
    <pc:docChg chg="custSel modSld">
      <pc:chgData name="瑛莉菜 羽田" userId="64c7e7a027abc1d1" providerId="LiveId" clId="{62BD598C-8066-4028-9E86-5965F0B5BB23}" dt="2024-09-30T02:17:27.962" v="246" actId="20577"/>
      <pc:docMkLst>
        <pc:docMk/>
      </pc:docMkLst>
    </pc:docChg>
  </pc:docChgLst>
  <pc:docChgLst>
    <pc:chgData name="瑛莉菜 羽田" userId="64c7e7a027abc1d1" providerId="LiveId" clId="{85DDD03E-F8BE-47D3-9DA6-5B672D8B1EC4}"/>
    <pc:docChg chg="custSel modSld">
      <pc:chgData name="瑛莉菜 羽田" userId="64c7e7a027abc1d1" providerId="LiveId" clId="{85DDD03E-F8BE-47D3-9DA6-5B672D8B1EC4}" dt="2024-09-30T02:03:16.474" v="45" actId="1076"/>
      <pc:docMkLst>
        <pc:docMk/>
      </pc:docMkLst>
    </pc:docChg>
  </pc:docChgLst>
  <pc:docChgLst>
    <pc:chgData name="瑛莉菜 羽田" userId="64c7e7a027abc1d1" providerId="LiveId" clId="{E2A1068A-0290-4C1A-ABD4-0B7DDCAE1431}"/>
    <pc:docChg chg="custSel modSld">
      <pc:chgData name="瑛莉菜 羽田" userId="64c7e7a027abc1d1" providerId="LiveId" clId="{E2A1068A-0290-4C1A-ABD4-0B7DDCAE1431}" dt="2024-09-30T02:41:30.492" v="108" actId="1076"/>
      <pc:docMkLst>
        <pc:docMk/>
      </pc:docMkLst>
    </pc:docChg>
  </pc:docChgLst>
  <pc:docChgLst>
    <pc:chgData name="瑛莉菜 羽田" userId="64c7e7a027abc1d1" providerId="LiveId" clId="{EB9FED25-97D7-492C-9255-7A05201EFD8B}"/>
    <pc:docChg chg="custSel modSld">
      <pc:chgData name="瑛莉菜 羽田" userId="64c7e7a027abc1d1" providerId="LiveId" clId="{EB9FED25-97D7-492C-9255-7A05201EFD8B}" dt="2024-10-04T08:22:07.692" v="16" actId="1076"/>
      <pc:docMkLst>
        <pc:docMk/>
      </pc:docMkLst>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docChg>
  </pc:docChgLst>
  <pc:docChgLst>
    <pc:chgData name="瑛莉菜 羽田" userId="64c7e7a027abc1d1" providerId="LiveId" clId="{51ECE223-D0CE-4A73-822E-956AAB23BC84}"/>
    <pc:docChg chg="undo custSel modSld">
      <pc:chgData name="瑛莉菜 羽田" userId="64c7e7a027abc1d1" providerId="LiveId" clId="{51ECE223-D0CE-4A73-822E-956AAB23BC84}" dt="2024-09-17T08:23:05.918" v="75" actId="1076"/>
      <pc:docMkLst>
        <pc:docMk/>
      </pc:docMkLst>
    </pc:docChg>
  </pc:docChgLst>
  <pc:docChgLst>
    <pc:chgData name="瑛莉菜 羽田" userId="64c7e7a027abc1d1" providerId="LiveId" clId="{FD17EB7C-03B8-4028-8C28-BDB839FECC3C}"/>
    <pc:docChg chg="custSel modSld">
      <pc:chgData name="瑛莉菜 羽田" userId="64c7e7a027abc1d1" providerId="LiveId" clId="{FD17EB7C-03B8-4028-8C28-BDB839FECC3C}" dt="2024-10-01T08:25:08.970" v="81" actId="1076"/>
      <pc:docMkLst>
        <pc:docMk/>
      </pc:docMkLst>
    </pc:docChg>
  </pc:docChgLst>
  <pc:docChgLst>
    <pc:chgData name="瑛莉菜 羽田" userId="64c7e7a027abc1d1" providerId="LiveId" clId="{CE4316B8-788E-4300-BAA7-EBFF24669661}"/>
    <pc:docChg chg="custSel modSld">
      <pc:chgData name="瑛莉菜 羽田" userId="64c7e7a027abc1d1" providerId="LiveId" clId="{CE4316B8-788E-4300-BAA7-EBFF24669661}" dt="2024-10-01T07:06:13.995" v="47" actId="20577"/>
      <pc:docMkLst>
        <pc:docMk/>
      </pc:docMkLst>
    </pc:docChg>
  </pc:docChgLst>
  <pc:docChgLst>
    <pc:chgData name="瑛莉菜 羽田" userId="64c7e7a027abc1d1" providerId="LiveId" clId="{F543EEE5-088D-494D-9649-B3A1D430AFBA}"/>
    <pc:docChg chg="custSel modSld">
      <pc:chgData name="瑛莉菜 羽田" userId="64c7e7a027abc1d1" providerId="LiveId" clId="{F543EEE5-088D-494D-9649-B3A1D430AFBA}" dt="2024-09-30T03:33:28.029" v="94" actId="1076"/>
      <pc:docMkLst>
        <pc:docMk/>
      </pc:docMkLst>
    </pc:docChg>
  </pc:docChgLst>
  <pc:docChgLst>
    <pc:chgData name="瑛莉菜 羽田" userId="64c7e7a027abc1d1" providerId="LiveId" clId="{0F935618-6446-4CC6-A951-E9F94FDD779D}"/>
    <pc:docChg chg="custSel modSld">
      <pc:chgData name="瑛莉菜 羽田" userId="64c7e7a027abc1d1" providerId="LiveId" clId="{0F935618-6446-4CC6-A951-E9F94FDD779D}" dt="2024-10-01T07:15:02.435" v="96" actId="1076"/>
      <pc:docMkLst>
        <pc:docMk/>
      </pc:docMkLst>
    </pc:docChg>
  </pc:docChgLst>
  <pc:docChgLst>
    <pc:chgData name="瑛莉菜 羽田" userId="64c7e7a027abc1d1" providerId="LiveId" clId="{B9A29DA3-4453-4B99-B09D-5364762D5A96}"/>
    <pc:docChg chg="custSel modSld">
      <pc:chgData name="瑛莉菜 羽田" userId="64c7e7a027abc1d1" providerId="LiveId" clId="{B9A29DA3-4453-4B99-B09D-5364762D5A96}" dt="2024-09-17T08:58:41.844" v="84" actId="1076"/>
      <pc:docMkLst>
        <pc:docMk/>
      </pc:docMkLst>
    </pc:docChg>
  </pc:docChgLst>
  <pc:docChgLst>
    <pc:chgData name="瑛莉菜 羽田" userId="64c7e7a027abc1d1" providerId="LiveId" clId="{B70BE385-873B-43D6-AB4E-1F6E57A4B3AC}"/>
    <pc:docChg chg="custSel modSld">
      <pc:chgData name="瑛莉菜 羽田" userId="64c7e7a027abc1d1" providerId="LiveId" clId="{B70BE385-873B-43D6-AB4E-1F6E57A4B3AC}" dt="2024-10-04T07:23:29.489" v="14" actId="1076"/>
      <pc:docMkLst>
        <pc:docMk/>
      </pc:docMkLst>
    </pc:docChg>
  </pc:docChgLst>
  <pc:docChgLst>
    <pc:chgData name="瑛莉菜 羽田" userId="64c7e7a027abc1d1" providerId="LiveId" clId="{6F1FEFAB-5319-4EA8-9824-473E2707B9B6}"/>
    <pc:docChg chg="custSel modSld">
      <pc:chgData name="瑛莉菜 羽田" userId="64c7e7a027abc1d1" providerId="LiveId" clId="{6F1FEFAB-5319-4EA8-9824-473E2707B9B6}" dt="2024-10-04T07:01:59.784" v="46" actId="1076"/>
      <pc:docMkLst>
        <pc:docMk/>
      </pc:docMkLst>
    </pc:docChg>
  </pc:docChgLst>
  <pc:docChgLst>
    <pc:chgData name="瑛莉菜 羽田" userId="64c7e7a027abc1d1" providerId="LiveId" clId="{D8344C41-F312-4582-BA7B-D4698A7BCDF4}"/>
    <pc:docChg chg="custSel modSld">
      <pc:chgData name="瑛莉菜 羽田" userId="64c7e7a027abc1d1" providerId="LiveId" clId="{D8344C41-F312-4582-BA7B-D4698A7BCDF4}" dt="2024-10-04T06:56:13.534" v="37" actId="1076"/>
      <pc:docMkLst>
        <pc:docMk/>
      </pc:docMkLst>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docChg>
  </pc:docChgLst>
  <pc:docChgLst>
    <pc:chgData name="瑛莉菜 羽田" userId="64c7e7a027abc1d1" providerId="LiveId" clId="{A8A5CFEB-BEE1-4AAC-AEDE-949D92653306}"/>
    <pc:docChg chg="custSel modSld">
      <pc:chgData name="瑛莉菜 羽田" userId="64c7e7a027abc1d1" providerId="LiveId" clId="{A8A5CFEB-BEE1-4AAC-AEDE-949D92653306}" dt="2024-09-17T07:24:20.342" v="43" actId="1076"/>
      <pc:docMkLst>
        <pc:docMk/>
      </pc:docMkLst>
    </pc:docChg>
  </pc:docChgLst>
  <pc:docChgLst>
    <pc:chgData name="瑛莉菜 羽田" userId="64c7e7a027abc1d1" providerId="LiveId" clId="{40F2E6DF-C061-4B14-884E-C1DC18379AEF}"/>
    <pc:docChg chg="custSel modSld">
      <pc:chgData name="瑛莉菜 羽田" userId="64c7e7a027abc1d1" providerId="LiveId" clId="{40F2E6DF-C061-4B14-884E-C1DC18379AEF}" dt="2024-10-07T07:47:23.778" v="34" actId="1076"/>
      <pc:docMkLst>
        <pc:docMk/>
      </pc:docMkLst>
      <pc:sldChg chg="addSp delSp modSp mod">
        <pc:chgData name="瑛莉菜 羽田" userId="64c7e7a027abc1d1" providerId="LiveId" clId="{40F2E6DF-C061-4B14-884E-C1DC18379AEF}" dt="2024-10-07T07:47:23.778" v="34" actId="1076"/>
        <pc:sldMkLst>
          <pc:docMk/>
          <pc:sldMk cId="4010063240" sldId="375"/>
        </pc:sldMkLst>
        <pc:spChg chg="mod">
          <ac:chgData name="瑛莉菜 羽田" userId="64c7e7a027abc1d1" providerId="LiveId" clId="{40F2E6DF-C061-4B14-884E-C1DC18379AEF}" dt="2024-10-07T07:46:19.248" v="12"/>
          <ac:spMkLst>
            <pc:docMk/>
            <pc:sldMk cId="4010063240" sldId="375"/>
            <ac:spMk id="4" creationId="{4089F0E4-8EB1-65F8-1F8E-DFAE3A950B63}"/>
          </ac:spMkLst>
        </pc:spChg>
        <pc:spChg chg="mod">
          <ac:chgData name="瑛莉菜 羽田" userId="64c7e7a027abc1d1" providerId="LiveId" clId="{40F2E6DF-C061-4B14-884E-C1DC18379AEF}" dt="2024-10-07T07:46:13.123" v="11"/>
          <ac:spMkLst>
            <pc:docMk/>
            <pc:sldMk cId="4010063240" sldId="375"/>
            <ac:spMk id="10" creationId="{C3C3B70E-4FFF-B141-8B18-557D6A287CFD}"/>
          </ac:spMkLst>
        </pc:spChg>
        <pc:spChg chg="mod">
          <ac:chgData name="瑛莉菜 羽田" userId="64c7e7a027abc1d1" providerId="LiveId" clId="{40F2E6DF-C061-4B14-884E-C1DC18379AEF}" dt="2024-10-07T07:46:45.833" v="21" actId="1076"/>
          <ac:spMkLst>
            <pc:docMk/>
            <pc:sldMk cId="4010063240" sldId="375"/>
            <ac:spMk id="14" creationId="{4C1CE79F-7A8C-E943-C2CD-9B9D895545B4}"/>
          </ac:spMkLst>
        </pc:spChg>
        <pc:spChg chg="mod">
          <ac:chgData name="瑛莉菜 羽田" userId="64c7e7a027abc1d1" providerId="LiveId" clId="{40F2E6DF-C061-4B14-884E-C1DC18379AEF}" dt="2024-10-07T07:45:57.288" v="0"/>
          <ac:spMkLst>
            <pc:docMk/>
            <pc:sldMk cId="4010063240" sldId="375"/>
            <ac:spMk id="23" creationId="{00000000-0000-0000-0000-000000000000}"/>
          </ac:spMkLst>
        </pc:spChg>
        <pc:spChg chg="mod">
          <ac:chgData name="瑛莉菜 羽田" userId="64c7e7a027abc1d1" providerId="LiveId" clId="{40F2E6DF-C061-4B14-884E-C1DC18379AEF}" dt="2024-10-07T07:46:03.676" v="10"/>
          <ac:spMkLst>
            <pc:docMk/>
            <pc:sldMk cId="4010063240" sldId="375"/>
            <ac:spMk id="65" creationId="{00000000-0000-0000-0000-000000000000}"/>
          </ac:spMkLst>
        </pc:spChg>
        <pc:picChg chg="del">
          <ac:chgData name="瑛莉菜 羽田" userId="64c7e7a027abc1d1" providerId="LiveId" clId="{40F2E6DF-C061-4B14-884E-C1DC18379AEF}" dt="2024-10-07T07:46:47.392" v="22" actId="478"/>
          <ac:picMkLst>
            <pc:docMk/>
            <pc:sldMk cId="4010063240" sldId="375"/>
            <ac:picMk id="5" creationId="{3AA4932C-A755-37FF-C3F1-937AF2B491B7}"/>
          </ac:picMkLst>
        </pc:picChg>
        <pc:picChg chg="add mod">
          <ac:chgData name="瑛莉菜 羽田" userId="64c7e7a027abc1d1" providerId="LiveId" clId="{40F2E6DF-C061-4B14-884E-C1DC18379AEF}" dt="2024-10-07T07:47:01.997" v="28" actId="1076"/>
          <ac:picMkLst>
            <pc:docMk/>
            <pc:sldMk cId="4010063240" sldId="375"/>
            <ac:picMk id="6" creationId="{83DE5CB9-DE83-DAF7-8BF9-714C56766324}"/>
          </ac:picMkLst>
        </pc:picChg>
        <pc:picChg chg="del">
          <ac:chgData name="瑛莉菜 羽田" userId="64c7e7a027abc1d1" providerId="LiveId" clId="{40F2E6DF-C061-4B14-884E-C1DC18379AEF}" dt="2024-10-07T07:46:47.756" v="23" actId="478"/>
          <ac:picMkLst>
            <pc:docMk/>
            <pc:sldMk cId="4010063240" sldId="375"/>
            <ac:picMk id="8" creationId="{165A4479-58FA-382D-E292-70510EB2DF32}"/>
          </ac:picMkLst>
        </pc:picChg>
        <pc:picChg chg="add mod">
          <ac:chgData name="瑛莉菜 羽田" userId="64c7e7a027abc1d1" providerId="LiveId" clId="{40F2E6DF-C061-4B14-884E-C1DC18379AEF}" dt="2024-10-07T07:47:10.312" v="30" actId="1076"/>
          <ac:picMkLst>
            <pc:docMk/>
            <pc:sldMk cId="4010063240" sldId="375"/>
            <ac:picMk id="9" creationId="{B6C52056-42A2-00D9-3DC9-1E12D9ED7CA2}"/>
          </ac:picMkLst>
        </pc:picChg>
        <pc:picChg chg="add mod">
          <ac:chgData name="瑛莉菜 羽田" userId="64c7e7a027abc1d1" providerId="LiveId" clId="{40F2E6DF-C061-4B14-884E-C1DC18379AEF}" dt="2024-10-07T07:47:23.778" v="34" actId="1076"/>
          <ac:picMkLst>
            <pc:docMk/>
            <pc:sldMk cId="4010063240" sldId="375"/>
            <ac:picMk id="54" creationId="{57BDD9F0-9422-B46A-03D2-D265E93222C5}"/>
          </ac:picMkLst>
        </pc:picChg>
      </pc:sldChg>
    </pc:docChg>
  </pc:docChgLst>
  <pc:docChgLst>
    <pc:chgData name="瑛莉菜 羽田" userId="64c7e7a027abc1d1" providerId="LiveId" clId="{9A66C2DD-EB3A-43D8-8A82-07FA8B46255F}"/>
    <pc:docChg chg="custSel modSld">
      <pc:chgData name="瑛莉菜 羽田" userId="64c7e7a027abc1d1" providerId="LiveId" clId="{9A66C2DD-EB3A-43D8-8A82-07FA8B46255F}" dt="2024-10-07T08:12:10.526" v="23" actId="1076"/>
      <pc:docMkLst>
        <pc:docMk/>
      </pc:docMkLst>
      <pc:sldChg chg="addSp delSp modSp mod">
        <pc:chgData name="瑛莉菜 羽田" userId="64c7e7a027abc1d1" providerId="LiveId" clId="{9A66C2DD-EB3A-43D8-8A82-07FA8B46255F}" dt="2024-10-07T08:12:10.526" v="23" actId="1076"/>
        <pc:sldMkLst>
          <pc:docMk/>
          <pc:sldMk cId="4010063240" sldId="375"/>
        </pc:sldMkLst>
        <pc:spChg chg="mod">
          <ac:chgData name="瑛莉菜 羽田" userId="64c7e7a027abc1d1" providerId="LiveId" clId="{9A66C2DD-EB3A-43D8-8A82-07FA8B46255F}" dt="2024-10-07T08:11:28.981" v="11"/>
          <ac:spMkLst>
            <pc:docMk/>
            <pc:sldMk cId="4010063240" sldId="375"/>
            <ac:spMk id="4" creationId="{4089F0E4-8EB1-65F8-1F8E-DFAE3A950B63}"/>
          </ac:spMkLst>
        </pc:spChg>
        <pc:picChg chg="add mod">
          <ac:chgData name="瑛莉菜 羽田" userId="64c7e7a027abc1d1" providerId="LiveId" clId="{9A66C2DD-EB3A-43D8-8A82-07FA8B46255F}" dt="2024-10-07T08:11:54.664" v="18" actId="1076"/>
          <ac:picMkLst>
            <pc:docMk/>
            <pc:sldMk cId="4010063240" sldId="375"/>
            <ac:picMk id="5" creationId="{D68F20B8-4333-19A9-5B10-22518823B867}"/>
          </ac:picMkLst>
        </pc:picChg>
        <pc:picChg chg="del">
          <ac:chgData name="瑛莉菜 羽田" userId="64c7e7a027abc1d1" providerId="LiveId" clId="{9A66C2DD-EB3A-43D8-8A82-07FA8B46255F}" dt="2024-10-07T08:11:41.294" v="12" actId="478"/>
          <ac:picMkLst>
            <pc:docMk/>
            <pc:sldMk cId="4010063240" sldId="375"/>
            <ac:picMk id="6" creationId="{34DBDF91-DA84-4F7C-6694-DA9DFD6BF4C5}"/>
          </ac:picMkLst>
        </pc:picChg>
        <pc:picChg chg="add mod">
          <ac:chgData name="瑛莉菜 羽田" userId="64c7e7a027abc1d1" providerId="LiveId" clId="{9A66C2DD-EB3A-43D8-8A82-07FA8B46255F}" dt="2024-10-07T08:12:10.526" v="23" actId="1076"/>
          <ac:picMkLst>
            <pc:docMk/>
            <pc:sldMk cId="4010063240" sldId="375"/>
            <ac:picMk id="8" creationId="{3AF3D37E-0479-B11A-EE95-03B3C2F8FF38}"/>
          </ac:picMkLst>
        </pc:picChg>
        <pc:picChg chg="del">
          <ac:chgData name="瑛莉菜 羽田" userId="64c7e7a027abc1d1" providerId="LiveId" clId="{9A66C2DD-EB3A-43D8-8A82-07FA8B46255F}" dt="2024-10-07T08:11:41.944" v="13" actId="478"/>
          <ac:picMkLst>
            <pc:docMk/>
            <pc:sldMk cId="4010063240" sldId="375"/>
            <ac:picMk id="9" creationId="{6B77B2E7-4C20-EEA0-AECD-EFF9A855C50D}"/>
          </ac:picMkLst>
        </pc:picChg>
      </pc:sldChg>
    </pc:docChg>
  </pc:docChgLst>
  <pc:docChgLst>
    <pc:chgData name="瑛莉菜 羽田" userId="64c7e7a027abc1d1" providerId="LiveId" clId="{197FC229-DC39-42D2-973B-817600DD6952}"/>
    <pc:docChg chg="custSel modSld">
      <pc:chgData name="瑛莉菜 羽田" userId="64c7e7a027abc1d1" providerId="LiveId" clId="{197FC229-DC39-42D2-973B-817600DD6952}" dt="2024-09-17T07:17:34.971" v="49" actId="1076"/>
      <pc:docMkLst>
        <pc:docMk/>
      </pc:docMkLst>
    </pc:docChg>
  </pc:docChgLst>
  <pc:docChgLst>
    <pc:chgData name="瑛莉菜 羽田" userId="64c7e7a027abc1d1" providerId="LiveId" clId="{0FE72B6C-8E86-4B5A-9767-683FE22F027D}"/>
    <pc:docChg chg="custSel modSld">
      <pc:chgData name="瑛莉菜 羽田" userId="64c7e7a027abc1d1" providerId="LiveId" clId="{0FE72B6C-8E86-4B5A-9767-683FE22F027D}" dt="2024-10-01T04:18:03.745" v="49" actId="1076"/>
      <pc:docMkLst>
        <pc:docMk/>
      </pc:docMkLst>
    </pc:docChg>
  </pc:docChgLst>
  <pc:docChgLst>
    <pc:chgData name="瑛莉菜 羽田" userId="64c7e7a027abc1d1" providerId="LiveId" clId="{6618900A-CDDD-4DC9-A7CB-17BBE1F76EF7}"/>
    <pc:docChg chg="custSel modSld">
      <pc:chgData name="瑛莉菜 羽田" userId="64c7e7a027abc1d1" providerId="LiveId" clId="{6618900A-CDDD-4DC9-A7CB-17BBE1F76EF7}" dt="2024-09-30T06:33:53.188" v="89" actId="1076"/>
      <pc:docMkLst>
        <pc:docMk/>
      </pc:docMkLst>
    </pc:docChg>
  </pc:docChgLst>
  <pc:docChgLst>
    <pc:chgData name="瑛莉菜 羽田" userId="64c7e7a027abc1d1" providerId="LiveId" clId="{81594946-36E5-419C-97BD-2EE0FCDCA26B}"/>
    <pc:docChg chg="custSel modSld">
      <pc:chgData name="瑛莉菜 羽田" userId="64c7e7a027abc1d1" providerId="LiveId" clId="{81594946-36E5-419C-97BD-2EE0FCDCA26B}" dt="2024-10-01T04:37:20.966" v="132" actId="1076"/>
      <pc:docMkLst>
        <pc:docMk/>
      </pc:docMkLst>
    </pc:docChg>
  </pc:docChgLst>
  <pc:docChgLst>
    <pc:chgData name="瑛莉菜 羽田" userId="64c7e7a027abc1d1" providerId="LiveId" clId="{750939FA-68BE-400D-8BF0-B693136FF62B}"/>
    <pc:docChg chg="custSel modSld">
      <pc:chgData name="瑛莉菜 羽田" userId="64c7e7a027abc1d1" providerId="LiveId" clId="{750939FA-68BE-400D-8BF0-B693136FF62B}" dt="2024-09-27T05:32:21.185" v="57" actId="1076"/>
      <pc:docMkLst>
        <pc:docMk/>
      </pc:docMkLst>
    </pc:docChg>
  </pc:docChgLst>
  <pc:docChgLst>
    <pc:chgData name="瑛莉菜 羽田" userId="64c7e7a027abc1d1" providerId="LiveId" clId="{3174220C-8A7A-42C5-B0F3-DF8D5DB0F016}"/>
    <pc:docChg chg="custSel modSld">
      <pc:chgData name="瑛莉菜 羽田" userId="64c7e7a027abc1d1" providerId="LiveId" clId="{3174220C-8A7A-42C5-B0F3-DF8D5DB0F016}" dt="2024-10-04T04:38:24.535" v="66" actId="1076"/>
      <pc:docMkLst>
        <pc:docMk/>
      </pc:docMkLst>
    </pc:docChg>
  </pc:docChgLst>
  <pc:docChgLst>
    <pc:chgData name="瑛莉菜 羽田" userId="64c7e7a027abc1d1" providerId="LiveId" clId="{DDD1DBE6-2424-40BF-85A3-AC0973B45BFF}"/>
    <pc:docChg chg="custSel modSld">
      <pc:chgData name="瑛莉菜 羽田" userId="64c7e7a027abc1d1" providerId="LiveId" clId="{DDD1DBE6-2424-40BF-85A3-AC0973B45BFF}" dt="2024-09-27T05:22:45.125" v="47" actId="1076"/>
      <pc:docMkLst>
        <pc:docMk/>
      </pc:docMkLst>
    </pc:docChg>
  </pc:docChgLst>
  <pc:docChgLst>
    <pc:chgData name="瑛莉菜 羽田" userId="64c7e7a027abc1d1" providerId="LiveId" clId="{9E5459A4-41D9-4D8B-B5BC-64C9028BD648}"/>
    <pc:docChg chg="custSel modSld">
      <pc:chgData name="瑛莉菜 羽田" userId="64c7e7a027abc1d1" providerId="LiveId" clId="{9E5459A4-41D9-4D8B-B5BC-64C9028BD648}" dt="2024-09-17T06:44:29.546" v="65" actId="1076"/>
      <pc:docMkLst>
        <pc:docMk/>
      </pc:docMkLst>
    </pc:docChg>
  </pc:docChgLst>
  <pc:docChgLst>
    <pc:chgData name="瑛莉菜 羽田" userId="64c7e7a027abc1d1" providerId="LiveId" clId="{82F570FE-DB76-4317-A569-248967D8125B}"/>
    <pc:docChg chg="custSel modSld">
      <pc:chgData name="瑛莉菜 羽田" userId="64c7e7a027abc1d1" providerId="LiveId" clId="{82F570FE-DB76-4317-A569-248967D8125B}" dt="2024-10-07T07:39:45.617" v="22" actId="1076"/>
      <pc:docMkLst>
        <pc:docMk/>
      </pc:docMkLst>
    </pc:docChg>
  </pc:docChgLst>
  <pc:docChgLst>
    <pc:chgData name="瑛莉菜 羽田" userId="64c7e7a027abc1d1" providerId="LiveId" clId="{12ACC33F-36D1-42CF-939E-7F667758C4ED}"/>
    <pc:docChg chg="custSel modSld">
      <pc:chgData name="瑛莉菜 羽田" userId="64c7e7a027abc1d1" providerId="LiveId" clId="{12ACC33F-36D1-42CF-939E-7F667758C4ED}" dt="2024-10-07T07:23:09.379" v="114" actId="14100"/>
      <pc:docMkLst>
        <pc:docMk/>
      </pc:docMkLst>
    </pc:docChg>
  </pc:docChgLst>
  <pc:docChgLst>
    <pc:chgData name="瑛莉菜 羽田" userId="64c7e7a027abc1d1" providerId="LiveId" clId="{3F1AF608-B3D3-437B-8C62-F6332F90222C}"/>
    <pc:docChg chg="custSel modSld">
      <pc:chgData name="瑛莉菜 羽田" userId="64c7e7a027abc1d1" providerId="LiveId" clId="{3F1AF608-B3D3-437B-8C62-F6332F90222C}" dt="2024-09-17T08:05:20.384" v="28" actId="1076"/>
      <pc:docMkLst>
        <pc:docMk/>
      </pc:docMkLst>
    </pc:docChg>
  </pc:docChgLst>
  <pc:docChgLst>
    <pc:chgData name="瑛莉菜 羽田" userId="64c7e7a027abc1d1" providerId="LiveId" clId="{140D5755-3A75-48A3-9B14-BD98E800F7F3}"/>
    <pc:docChg chg="undo redo custSel modSld">
      <pc:chgData name="瑛莉菜 羽田" userId="64c7e7a027abc1d1" providerId="LiveId" clId="{140D5755-3A75-48A3-9B14-BD98E800F7F3}" dt="2024-09-17T04:19:35.599" v="56" actId="1076"/>
      <pc:docMkLst>
        <pc:docMk/>
      </pc:docMkLst>
    </pc:docChg>
  </pc:docChgLst>
  <pc:docChgLst>
    <pc:chgData name="瑛莉菜 羽田" userId="64c7e7a027abc1d1" providerId="LiveId" clId="{7A5A9115-36C4-4072-BD7B-1B22B88A491E}"/>
    <pc:docChg chg="custSel modSld">
      <pc:chgData name="瑛莉菜 羽田" userId="64c7e7a027abc1d1" providerId="LiveId" clId="{7A5A9115-36C4-4072-BD7B-1B22B88A491E}" dt="2024-10-04T09:09:23.090" v="13" actId="1076"/>
      <pc:docMkLst>
        <pc:docMk/>
      </pc:docMkLst>
    </pc:docChg>
  </pc:docChgLst>
  <pc:docChgLst>
    <pc:chgData name="瑛莉菜 羽田" userId="64c7e7a027abc1d1" providerId="LiveId" clId="{64E3659B-51E4-4ED3-9AEA-0E8FD145ECC6}"/>
    <pc:docChg chg="custSel modSld">
      <pc:chgData name="瑛莉菜 羽田" userId="64c7e7a027abc1d1" providerId="LiveId" clId="{64E3659B-51E4-4ED3-9AEA-0E8FD145ECC6}" dt="2024-10-04T08:19:24.862" v="26" actId="1076"/>
      <pc:docMkLst>
        <pc:docMk/>
      </pc:docMkLst>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docChg>
  </pc:docChgLst>
  <pc:docChgLst>
    <pc:chgData name="瑛莉菜 羽田" userId="64c7e7a027abc1d1" providerId="LiveId" clId="{F0A9AC8C-7A2B-4337-B617-63F944C9963F}"/>
    <pc:docChg chg="custSel modSld">
      <pc:chgData name="瑛莉菜 羽田" userId="64c7e7a027abc1d1" providerId="LiveId" clId="{F0A9AC8C-7A2B-4337-B617-63F944C9963F}" dt="2024-10-04T08:11:57.057" v="35" actId="1076"/>
      <pc:docMkLst>
        <pc:docMk/>
      </pc:docMkLst>
    </pc:docChg>
  </pc:docChgLst>
  <pc:docChgLst>
    <pc:chgData name="瑛莉菜 羽田" userId="64c7e7a027abc1d1" providerId="LiveId" clId="{35ACB4B9-B4E9-46AA-B508-1A73896E9AE5}"/>
    <pc:docChg chg="custSel modSld">
      <pc:chgData name="瑛莉菜 羽田" userId="64c7e7a027abc1d1" providerId="LiveId" clId="{35ACB4B9-B4E9-46AA-B508-1A73896E9AE5}" dt="2024-10-04T06:09:38.942" v="56" actId="1076"/>
      <pc:docMkLst>
        <pc:docMk/>
      </pc:docMkLst>
    </pc:docChg>
  </pc:docChgLst>
  <pc:docChgLst>
    <pc:chgData name="瑛莉菜 羽田" userId="64c7e7a027abc1d1" providerId="LiveId" clId="{488E5877-4CA8-48F6-80EB-8F66AEE7EF37}"/>
    <pc:docChg chg="custSel modSld">
      <pc:chgData name="瑛莉菜 羽田" userId="64c7e7a027abc1d1" providerId="LiveId" clId="{488E5877-4CA8-48F6-80EB-8F66AEE7EF37}" dt="2024-10-01T03:30:01.684" v="62" actId="20577"/>
      <pc:docMkLst>
        <pc:docMk/>
      </pc:docMkLst>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docChg>
  </pc:docChgLst>
  <pc:docChgLst>
    <pc:chgData name="瑛莉菜 羽田" userId="64c7e7a027abc1d1" providerId="LiveId" clId="{F7A7AC9C-77D1-4846-A97B-6D5302F21645}"/>
    <pc:docChg chg="undo custSel modSld">
      <pc:chgData name="瑛莉菜 羽田" userId="64c7e7a027abc1d1" providerId="LiveId" clId="{F7A7AC9C-77D1-4846-A97B-6D5302F21645}" dt="2024-09-30T02:54:19.810" v="45"/>
      <pc:docMkLst>
        <pc:docMk/>
      </pc:docMkLst>
    </pc:docChg>
  </pc:docChgLst>
  <pc:docChgLst>
    <pc:chgData name="瑛莉菜 羽田" userId="64c7e7a027abc1d1" providerId="LiveId" clId="{2BCB20D8-A613-45D8-A406-3CCD3A6439C6}"/>
    <pc:docChg chg="undo custSel modSld">
      <pc:chgData name="瑛莉菜 羽田" userId="64c7e7a027abc1d1" providerId="LiveId" clId="{2BCB20D8-A613-45D8-A406-3CCD3A6439C6}" dt="2024-09-17T07:29:13.888" v="52" actId="1076"/>
      <pc:docMkLst>
        <pc:docMk/>
      </pc:docMkLst>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docChg>
  </pc:docChgLst>
  <pc:docChgLst>
    <pc:chgData name="瑛莉菜 羽田" userId="64c7e7a027abc1d1" providerId="LiveId" clId="{687B6E56-60E5-46C1-9843-3C2520929435}"/>
    <pc:docChg chg="custSel modSld">
      <pc:chgData name="瑛莉菜 羽田" userId="64c7e7a027abc1d1" providerId="LiveId" clId="{687B6E56-60E5-46C1-9843-3C2520929435}" dt="2024-09-17T07:51:29.178" v="47" actId="1076"/>
      <pc:docMkLst>
        <pc:docMk/>
      </pc:docMkLst>
    </pc:docChg>
  </pc:docChgLst>
  <pc:docChgLst>
    <pc:chgData name="瑛莉菜 羽田" userId="64c7e7a027abc1d1" providerId="LiveId" clId="{E6ABD8F9-E2A5-4F2E-A0DB-3942BF9928F5}"/>
    <pc:docChg chg="custSel modSld">
      <pc:chgData name="瑛莉菜 羽田" userId="64c7e7a027abc1d1" providerId="LiveId" clId="{E6ABD8F9-E2A5-4F2E-A0DB-3942BF9928F5}" dt="2024-10-04T08:09:09.534" v="13" actId="1076"/>
      <pc:docMkLst>
        <pc:docMk/>
      </pc:docMkLst>
    </pc:docChg>
  </pc:docChgLst>
  <pc:docChgLst>
    <pc:chgData name="瑛莉菜 羽田" userId="64c7e7a027abc1d1" providerId="LiveId" clId="{DAD31505-046A-4302-975C-1F8F5A3C12F8}"/>
    <pc:docChg chg="undo custSel modSld">
      <pc:chgData name="瑛莉菜 羽田" userId="64c7e7a027abc1d1" providerId="LiveId" clId="{DAD31505-046A-4302-975C-1F8F5A3C12F8}" dt="2024-09-17T07:48:45.873" v="100" actId="1076"/>
      <pc:docMkLst>
        <pc:docMk/>
      </pc:docMkLst>
    </pc:docChg>
  </pc:docChgLst>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docChg>
  </pc:docChgLst>
  <pc:docChgLst>
    <pc:chgData name="瑛莉菜 羽田" userId="64c7e7a027abc1d1" providerId="LiveId" clId="{72E1458F-5887-4AD2-9F43-2FAAEA1D7393}"/>
    <pc:docChg chg="custSel modSld">
      <pc:chgData name="瑛莉菜 羽田" userId="64c7e7a027abc1d1" providerId="LiveId" clId="{72E1458F-5887-4AD2-9F43-2FAAEA1D7393}" dt="2024-10-04T08:44:03.716" v="22" actId="1076"/>
      <pc:docMkLst>
        <pc:docMk/>
      </pc:docMkLst>
    </pc:docChg>
  </pc:docChgLst>
  <pc:docChgLst>
    <pc:chgData name="瑛莉菜 羽田" userId="64c7e7a027abc1d1" providerId="LiveId" clId="{4B260F1E-F2D6-4304-A8C7-5C0AA091F730}"/>
    <pc:docChg chg="custSel modSld">
      <pc:chgData name="瑛莉菜 羽田" userId="64c7e7a027abc1d1" providerId="LiveId" clId="{4B260F1E-F2D6-4304-A8C7-5C0AA091F730}" dt="2024-09-30T07:17:59.038" v="20" actId="1076"/>
      <pc:docMkLst>
        <pc:docMk/>
      </pc:docMkLst>
    </pc:docChg>
  </pc:docChgLst>
  <pc:docChgLst>
    <pc:chgData name="瑛莉菜 羽田" userId="64c7e7a027abc1d1" providerId="LiveId" clId="{A77EAB26-6CFB-4DF7-B462-7D52272EA6B0}"/>
    <pc:docChg chg="custSel modSld">
      <pc:chgData name="瑛莉菜 羽田" userId="64c7e7a027abc1d1" providerId="LiveId" clId="{A77EAB26-6CFB-4DF7-B462-7D52272EA6B0}" dt="2024-09-17T08:27:05.766" v="111" actId="1076"/>
      <pc:docMkLst>
        <pc:docMk/>
      </pc:docMkLst>
    </pc:docChg>
  </pc:docChgLst>
  <pc:docChgLst>
    <pc:chgData name="瑛莉菜 羽田" userId="64c7e7a027abc1d1" providerId="LiveId" clId="{384457CA-8960-483C-873D-9F62A6A0B7F0}"/>
    <pc:docChg chg="custSel modSld">
      <pc:chgData name="瑛莉菜 羽田" userId="64c7e7a027abc1d1" providerId="LiveId" clId="{384457CA-8960-483C-873D-9F62A6A0B7F0}" dt="2024-10-07T07:31:37.977" v="13" actId="1076"/>
      <pc:docMkLst>
        <pc:docMk/>
      </pc:docMkLst>
    </pc:docChg>
  </pc:docChgLst>
  <pc:docChgLst>
    <pc:chgData name="瑛莉菜 羽田" userId="64c7e7a027abc1d1" providerId="LiveId" clId="{029772B3-D5AA-4578-AA91-10DA662853F9}"/>
    <pc:docChg chg="custSel modSld">
      <pc:chgData name="瑛莉菜 羽田" userId="64c7e7a027abc1d1" providerId="LiveId" clId="{029772B3-D5AA-4578-AA91-10DA662853F9}" dt="2024-09-17T07:55:47.756" v="29" actId="1076"/>
      <pc:docMkLst>
        <pc:docMk/>
      </pc:docMkLst>
    </pc:docChg>
  </pc:docChgLst>
  <pc:docChgLst>
    <pc:chgData name="瑛莉菜 羽田" userId="64c7e7a027abc1d1" providerId="LiveId" clId="{6FFD63AB-0450-4C97-84FC-B108901191DF}"/>
    <pc:docChg chg="custSel modSld">
      <pc:chgData name="瑛莉菜 羽田" userId="64c7e7a027abc1d1" providerId="LiveId" clId="{6FFD63AB-0450-4C97-84FC-B108901191DF}" dt="2024-09-30T07:49:12.753" v="41" actId="1076"/>
      <pc:docMkLst>
        <pc:docMk/>
      </pc:docMkLst>
    </pc:docChg>
  </pc:docChgLst>
  <pc:docChgLst>
    <pc:chgData name="瑛莉菜 羽田" userId="64c7e7a027abc1d1" providerId="LiveId" clId="{681BC7FD-D9C7-468F-A0EB-CB376265DF10}"/>
    <pc:docChg chg="custSel modSld">
      <pc:chgData name="瑛莉菜 羽田" userId="64c7e7a027abc1d1" providerId="LiveId" clId="{681BC7FD-D9C7-468F-A0EB-CB376265DF10}" dt="2024-10-01T02:32:29.448" v="72" actId="1076"/>
      <pc:docMkLst>
        <pc:docMk/>
      </pc:docMkLst>
    </pc:docChg>
  </pc:docChgLst>
  <pc:docChgLst>
    <pc:chgData name="瑛莉菜 羽田" userId="64c7e7a027abc1d1" providerId="LiveId" clId="{6B767789-C698-4ABF-9080-E768463B4FF9}"/>
    <pc:docChg chg="custSel modSld">
      <pc:chgData name="瑛莉菜 羽田" userId="64c7e7a027abc1d1" providerId="LiveId" clId="{6B767789-C698-4ABF-9080-E768463B4FF9}" dt="2024-10-04T09:04:58.023" v="19" actId="1076"/>
      <pc:docMkLst>
        <pc:docMk/>
      </pc:docMkLst>
    </pc:docChg>
  </pc:docChgLst>
  <pc:docChgLst>
    <pc:chgData name="瑛莉菜 羽田" userId="64c7e7a027abc1d1" providerId="LiveId" clId="{F464B474-A9A3-4FA9-94F5-FA2FA716BF76}"/>
    <pc:docChg chg="custSel modSld">
      <pc:chgData name="瑛莉菜 羽田" userId="64c7e7a027abc1d1" providerId="LiveId" clId="{F464B474-A9A3-4FA9-94F5-FA2FA716BF76}" dt="2024-10-04T05:36:05.879" v="55" actId="14100"/>
      <pc:docMkLst>
        <pc:docMk/>
      </pc:docMkLst>
    </pc:docChg>
  </pc:docChgLst>
  <pc:docChgLst>
    <pc:chgData name="瑛莉菜 羽田" userId="64c7e7a027abc1d1" providerId="LiveId" clId="{54E85872-48D2-46F6-A56C-A7ACD040FD6B}"/>
    <pc:docChg chg="custSel modSld">
      <pc:chgData name="瑛莉菜 羽田" userId="64c7e7a027abc1d1" providerId="LiveId" clId="{54E85872-48D2-46F6-A56C-A7ACD040FD6B}" dt="2024-09-30T03:28:06.042" v="102" actId="1076"/>
      <pc:docMkLst>
        <pc:docMk/>
      </pc:docMkLst>
    </pc:docChg>
  </pc:docChgLst>
  <pc:docChgLst>
    <pc:chgData name="瑛莉菜 羽田" userId="64c7e7a027abc1d1" providerId="LiveId" clId="{DCD9B6B0-2D28-4A91-A5CB-69A0143BE601}"/>
    <pc:docChg chg="custSel modSld">
      <pc:chgData name="瑛莉菜 羽田" userId="64c7e7a027abc1d1" providerId="LiveId" clId="{DCD9B6B0-2D28-4A91-A5CB-69A0143BE601}" dt="2024-09-30T06:56:02.135" v="61" actId="1076"/>
      <pc:docMkLst>
        <pc:docMk/>
      </pc:docMkLst>
    </pc:docChg>
  </pc:docChgLst>
  <pc:docChgLst>
    <pc:chgData name="瑛莉菜 羽田" userId="64c7e7a027abc1d1" providerId="LiveId" clId="{3AF18D42-93D1-48FA-B668-0CC2CB69DC86}"/>
    <pc:docChg chg="custSel modSld">
      <pc:chgData name="瑛莉菜 羽田" userId="64c7e7a027abc1d1" providerId="LiveId" clId="{3AF18D42-93D1-48FA-B668-0CC2CB69DC86}" dt="2024-10-04T08:40:29.137" v="28" actId="1076"/>
      <pc:docMkLst>
        <pc:docMk/>
      </pc:docMkLst>
    </pc:docChg>
  </pc:docChgLst>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docChg>
  </pc:docChgLst>
  <pc:docChgLst>
    <pc:chgData name="瑛莉菜 羽田" userId="64c7e7a027abc1d1" providerId="LiveId" clId="{56750C4B-45C9-4DED-85DF-892074639685}"/>
    <pc:docChg chg="custSel modSld">
      <pc:chgData name="瑛莉菜 羽田" userId="64c7e7a027abc1d1" providerId="LiveId" clId="{56750C4B-45C9-4DED-85DF-892074639685}" dt="2024-10-01T08:14:41.982" v="73" actId="1076"/>
      <pc:docMkLst>
        <pc:docMk/>
      </pc:docMkLst>
    </pc:docChg>
  </pc:docChgLst>
  <pc:docChgLst>
    <pc:chgData name="瑛莉菜 羽田" userId="64c7e7a027abc1d1" providerId="LiveId" clId="{EC9A52FB-A2ED-4785-930E-2C9768D894A8}"/>
    <pc:docChg chg="custSel modSld">
      <pc:chgData name="瑛莉菜 羽田" userId="64c7e7a027abc1d1" providerId="LiveId" clId="{EC9A52FB-A2ED-4785-930E-2C9768D894A8}" dt="2024-10-01T08:58:49.369" v="171" actId="1076"/>
      <pc:docMkLst>
        <pc:docMk/>
      </pc:docMkLst>
    </pc:docChg>
  </pc:docChgLst>
  <pc:docChgLst>
    <pc:chgData name="瑛莉菜 羽田" userId="64c7e7a027abc1d1" providerId="LiveId" clId="{16A831A9-B19E-4B2D-BB61-3A83A20DC81B}"/>
    <pc:docChg chg="custSel modSld">
      <pc:chgData name="瑛莉菜 羽田" userId="64c7e7a027abc1d1" providerId="LiveId" clId="{16A831A9-B19E-4B2D-BB61-3A83A20DC81B}" dt="2024-09-30T07:46:49.186" v="73" actId="1076"/>
      <pc:docMkLst>
        <pc:docMk/>
      </pc:docMkLst>
    </pc:docChg>
  </pc:docChgLst>
  <pc:docChgLst>
    <pc:chgData name="瑛莉菜 羽田" userId="64c7e7a027abc1d1" providerId="LiveId" clId="{C6E787C0-086E-4C97-8D0D-2C5C1FB3EE9D}"/>
    <pc:docChg chg="custSel modSld">
      <pc:chgData name="瑛莉菜 羽田" userId="64c7e7a027abc1d1" providerId="LiveId" clId="{C6E787C0-086E-4C97-8D0D-2C5C1FB3EE9D}" dt="2024-10-01T02:34:57.585" v="44"/>
      <pc:docMkLst>
        <pc:docMk/>
      </pc:docMkLst>
    </pc:docChg>
  </pc:docChgLst>
  <pc:docChgLst>
    <pc:chgData name="瑛莉菜 羽田" userId="64c7e7a027abc1d1" providerId="LiveId" clId="{9E7FAFFD-42CE-4321-8D84-A3481B544ED1}"/>
    <pc:docChg chg="custSel modSld">
      <pc:chgData name="瑛莉菜 羽田" userId="64c7e7a027abc1d1" providerId="LiveId" clId="{9E7FAFFD-42CE-4321-8D84-A3481B544ED1}" dt="2024-09-17T06:14:30.855" v="74" actId="1076"/>
      <pc:docMkLst>
        <pc:docMk/>
      </pc:docMkLst>
    </pc:docChg>
  </pc:docChgLst>
  <pc:docChgLst>
    <pc:chgData name="瑛莉菜 羽田" userId="64c7e7a027abc1d1" providerId="LiveId" clId="{FEB8B48E-9CED-4844-9238-77F40A7F16BE}"/>
    <pc:docChg chg="custSel modSld">
      <pc:chgData name="瑛莉菜 羽田" userId="64c7e7a027abc1d1" providerId="LiveId" clId="{FEB8B48E-9CED-4844-9238-77F40A7F16BE}" dt="2024-09-17T07:53:28.787" v="58" actId="1076"/>
      <pc:docMkLst>
        <pc:docMk/>
      </pc:docMkLst>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docChg>
  </pc:docChgLst>
  <pc:docChgLst>
    <pc:chgData name="瑛莉菜 羽田" userId="64c7e7a027abc1d1" providerId="LiveId" clId="{B775C26B-3E03-4B9D-B55A-33A4CEF2ECF2}"/>
    <pc:docChg chg="custSel modSld">
      <pc:chgData name="瑛莉菜 羽田" userId="64c7e7a027abc1d1" providerId="LiveId" clId="{B775C26B-3E03-4B9D-B55A-33A4CEF2ECF2}" dt="2024-09-27T05:41:41.097" v="58" actId="1076"/>
      <pc:docMkLst>
        <pc:docMk/>
      </pc:docMkLst>
    </pc:docChg>
  </pc:docChgLst>
  <pc:docChgLst>
    <pc:chgData name="瑛莉菜 羽田" userId="64c7e7a027abc1d1" providerId="LiveId" clId="{6CD452CC-4C28-41C3-9694-B5745294B4AC}"/>
    <pc:docChg chg="custSel modSld">
      <pc:chgData name="瑛莉菜 羽田" userId="64c7e7a027abc1d1" providerId="LiveId" clId="{6CD452CC-4C28-41C3-9694-B5745294B4AC}" dt="2024-10-07T07:08:20.240" v="18" actId="14100"/>
      <pc:docMkLst>
        <pc:docMk/>
      </pc:docMkLst>
    </pc:docChg>
  </pc:docChgLst>
  <pc:docChgLst>
    <pc:chgData name="瑛莉菜 羽田" userId="64c7e7a027abc1d1" providerId="LiveId" clId="{CF429ADD-A1FF-4DDF-93C9-68E595F39E78}"/>
    <pc:docChg chg="custSel modSld">
      <pc:chgData name="瑛莉菜 羽田" userId="64c7e7a027abc1d1" providerId="LiveId" clId="{CF429ADD-A1FF-4DDF-93C9-68E595F39E78}" dt="2024-10-07T07:58:18.656" v="74" actId="20577"/>
      <pc:docMkLst>
        <pc:docMk/>
      </pc:docMkLst>
      <pc:sldChg chg="addSp delSp modSp mod">
        <pc:chgData name="瑛莉菜 羽田" userId="64c7e7a027abc1d1" providerId="LiveId" clId="{CF429ADD-A1FF-4DDF-93C9-68E595F39E78}" dt="2024-10-07T07:58:18.656" v="74" actId="20577"/>
        <pc:sldMkLst>
          <pc:docMk/>
          <pc:sldMk cId="4010063240" sldId="375"/>
        </pc:sldMkLst>
        <pc:spChg chg="mod">
          <ac:chgData name="瑛莉菜 羽田" userId="64c7e7a027abc1d1" providerId="LiveId" clId="{CF429ADD-A1FF-4DDF-93C9-68E595F39E78}" dt="2024-10-07T07:57:22.673" v="57"/>
          <ac:spMkLst>
            <pc:docMk/>
            <pc:sldMk cId="4010063240" sldId="375"/>
            <ac:spMk id="4" creationId="{4089F0E4-8EB1-65F8-1F8E-DFAE3A950B63}"/>
          </ac:spMkLst>
        </pc:spChg>
        <pc:spChg chg="mod">
          <ac:chgData name="瑛莉菜 羽田" userId="64c7e7a027abc1d1" providerId="LiveId" clId="{CF429ADD-A1FF-4DDF-93C9-68E595F39E78}" dt="2024-10-07T07:56:01.849" v="7" actId="20577"/>
          <ac:spMkLst>
            <pc:docMk/>
            <pc:sldMk cId="4010063240" sldId="375"/>
            <ac:spMk id="10" creationId="{C3C3B70E-4FFF-B141-8B18-557D6A287CFD}"/>
          </ac:spMkLst>
        </pc:spChg>
        <pc:spChg chg="mod">
          <ac:chgData name="瑛莉菜 羽田" userId="64c7e7a027abc1d1" providerId="LiveId" clId="{CF429ADD-A1FF-4DDF-93C9-68E595F39E78}" dt="2024-10-07T07:58:18.656" v="74" actId="20577"/>
          <ac:spMkLst>
            <pc:docMk/>
            <pc:sldMk cId="4010063240" sldId="375"/>
            <ac:spMk id="14" creationId="{4C1CE79F-7A8C-E943-C2CD-9B9D895545B4}"/>
          </ac:spMkLst>
        </pc:spChg>
        <pc:spChg chg="mod">
          <ac:chgData name="瑛莉菜 羽田" userId="64c7e7a027abc1d1" providerId="LiveId" clId="{CF429ADD-A1FF-4DDF-93C9-68E595F39E78}" dt="2024-10-07T07:55:36.482" v="0"/>
          <ac:spMkLst>
            <pc:docMk/>
            <pc:sldMk cId="4010063240" sldId="375"/>
            <ac:spMk id="23" creationId="{00000000-0000-0000-0000-000000000000}"/>
          </ac:spMkLst>
        </pc:spChg>
        <pc:spChg chg="mod">
          <ac:chgData name="瑛莉菜 羽田" userId="64c7e7a027abc1d1" providerId="LiveId" clId="{CF429ADD-A1FF-4DDF-93C9-68E595F39E78}" dt="2024-10-07T07:55:41.565" v="1"/>
          <ac:spMkLst>
            <pc:docMk/>
            <pc:sldMk cId="4010063240" sldId="375"/>
            <ac:spMk id="65" creationId="{00000000-0000-0000-0000-000000000000}"/>
          </ac:spMkLst>
        </pc:spChg>
        <pc:picChg chg="add mod">
          <ac:chgData name="瑛莉菜 羽田" userId="64c7e7a027abc1d1" providerId="LiveId" clId="{CF429ADD-A1FF-4DDF-93C9-68E595F39E78}" dt="2024-10-07T07:57:44.928" v="65" actId="1076"/>
          <ac:picMkLst>
            <pc:docMk/>
            <pc:sldMk cId="4010063240" sldId="375"/>
            <ac:picMk id="5" creationId="{AB36BA9B-C425-889E-A3BC-294323F6281E}"/>
          </ac:picMkLst>
        </pc:picChg>
        <pc:picChg chg="del">
          <ac:chgData name="瑛莉菜 羽田" userId="64c7e7a027abc1d1" providerId="LiveId" clId="{CF429ADD-A1FF-4DDF-93C9-68E595F39E78}" dt="2024-10-07T07:57:29.575" v="58" actId="478"/>
          <ac:picMkLst>
            <pc:docMk/>
            <pc:sldMk cId="4010063240" sldId="375"/>
            <ac:picMk id="6" creationId="{83DE5CB9-DE83-DAF7-8BF9-714C56766324}"/>
          </ac:picMkLst>
        </pc:picChg>
        <pc:picChg chg="add mod">
          <ac:chgData name="瑛莉菜 羽田" userId="64c7e7a027abc1d1" providerId="LiveId" clId="{CF429ADD-A1FF-4DDF-93C9-68E595F39E78}" dt="2024-10-07T07:58:09.570" v="72" actId="1076"/>
          <ac:picMkLst>
            <pc:docMk/>
            <pc:sldMk cId="4010063240" sldId="375"/>
            <ac:picMk id="8" creationId="{F8A3D792-BCF1-7EBF-CE5B-11CBC7725EA6}"/>
          </ac:picMkLst>
        </pc:picChg>
        <pc:picChg chg="del mod">
          <ac:chgData name="瑛莉菜 羽田" userId="64c7e7a027abc1d1" providerId="LiveId" clId="{CF429ADD-A1FF-4DDF-93C9-68E595F39E78}" dt="2024-10-07T07:57:30.258" v="60" actId="478"/>
          <ac:picMkLst>
            <pc:docMk/>
            <pc:sldMk cId="4010063240" sldId="375"/>
            <ac:picMk id="9" creationId="{B6C52056-42A2-00D9-3DC9-1E12D9ED7CA2}"/>
          </ac:picMkLst>
        </pc:picChg>
        <pc:picChg chg="del">
          <ac:chgData name="瑛莉菜 羽田" userId="64c7e7a027abc1d1" providerId="LiveId" clId="{CF429ADD-A1FF-4DDF-93C9-68E595F39E78}" dt="2024-10-07T07:57:30.624" v="61" actId="478"/>
          <ac:picMkLst>
            <pc:docMk/>
            <pc:sldMk cId="4010063240" sldId="375"/>
            <ac:picMk id="54" creationId="{57BDD9F0-9422-B46A-03D2-D265E93222C5}"/>
          </ac:picMkLst>
        </pc:picChg>
      </pc:sldChg>
    </pc:docChg>
  </pc:docChgLst>
  <pc:docChgLst>
    <pc:chgData name="瑛莉菜 羽田" userId="64c7e7a027abc1d1" providerId="LiveId" clId="{57B15FFE-A53E-4341-9566-09E1D9B25632}"/>
    <pc:docChg chg="custSel modSld">
      <pc:chgData name="瑛莉菜 羽田" userId="64c7e7a027abc1d1" providerId="LiveId" clId="{57B15FFE-A53E-4341-9566-09E1D9B25632}" dt="2024-10-04T08:49:25.689" v="22" actId="1076"/>
      <pc:docMkLst>
        <pc:docMk/>
      </pc:docMkLst>
    </pc:docChg>
  </pc:docChgLst>
  <pc:docChgLst>
    <pc:chgData name="瑛莉菜 羽田" userId="64c7e7a027abc1d1" providerId="LiveId" clId="{983E11CE-60C1-4810-AF6F-E7E0F5752087}"/>
    <pc:docChg chg="custSel modSld">
      <pc:chgData name="瑛莉菜 羽田" userId="64c7e7a027abc1d1" providerId="LiveId" clId="{983E11CE-60C1-4810-AF6F-E7E0F5752087}" dt="2024-10-04T08:36:32.079" v="12" actId="1076"/>
      <pc:docMkLst>
        <pc:docMk/>
      </pc:docMkLst>
    </pc:docChg>
  </pc:docChgLst>
  <pc:docChgLst>
    <pc:chgData name="瑛莉菜 羽田" userId="64c7e7a027abc1d1" providerId="LiveId" clId="{5C76D0D7-6C3A-4ED6-A030-50CD3343583A}"/>
    <pc:docChg chg="custSel modSld">
      <pc:chgData name="瑛莉菜 羽田" userId="64c7e7a027abc1d1" providerId="LiveId" clId="{5C76D0D7-6C3A-4ED6-A030-50CD3343583A}" dt="2024-10-04T09:10:32.286" v="19" actId="1076"/>
      <pc:docMkLst>
        <pc:docMk/>
      </pc:docMkLst>
    </pc:docChg>
  </pc:docChgLst>
  <pc:docChgLst>
    <pc:chgData name="瑛莉菜 羽田" userId="64c7e7a027abc1d1" providerId="LiveId" clId="{0530B49E-995B-4022-8A0E-BFA4949C18A0}"/>
    <pc:docChg chg="custSel modSld">
      <pc:chgData name="瑛莉菜 羽田" userId="64c7e7a027abc1d1" providerId="LiveId" clId="{0530B49E-995B-4022-8A0E-BFA4949C18A0}" dt="2024-10-07T06:59:40.618" v="226" actId="20577"/>
      <pc:docMkLst>
        <pc:docMk/>
      </pc:docMkLst>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docChg>
  </pc:docChgLst>
  <pc:docChgLst>
    <pc:chgData name="瑛莉菜 羽田" userId="64c7e7a027abc1d1" providerId="LiveId" clId="{9151AB77-0872-4EDC-A3E1-5A055EF8DCF4}"/>
    <pc:docChg chg="custSel modSld">
      <pc:chgData name="瑛莉菜 羽田" userId="64c7e7a027abc1d1" providerId="LiveId" clId="{9151AB77-0872-4EDC-A3E1-5A055EF8DCF4}" dt="2024-10-04T06:48:58.138" v="43" actId="1076"/>
      <pc:docMkLst>
        <pc:docMk/>
      </pc:docMkLst>
    </pc:docChg>
  </pc:docChgLst>
  <pc:docChgLst>
    <pc:chgData name="瑛莉菜 羽田" userId="64c7e7a027abc1d1" providerId="LiveId" clId="{FCDC963D-DF35-466D-9F6F-B943893CEE18}"/>
    <pc:docChg chg="custSel modSld">
      <pc:chgData name="瑛莉菜 羽田" userId="64c7e7a027abc1d1" providerId="LiveId" clId="{FCDC963D-DF35-466D-9F6F-B943893CEE18}" dt="2024-10-04T05:46:54.405" v="62" actId="1076"/>
      <pc:docMkLst>
        <pc:docMk/>
      </pc:docMkLst>
    </pc:docChg>
  </pc:docChgLst>
  <pc:docChgLst>
    <pc:chgData name="瑛莉菜 羽田" userId="64c7e7a027abc1d1" providerId="LiveId" clId="{AE1C656C-1438-45A3-9A79-52E261AAC0F6}"/>
    <pc:docChg chg="custSel modSld">
      <pc:chgData name="瑛莉菜 羽田" userId="64c7e7a027abc1d1" providerId="LiveId" clId="{AE1C656C-1438-45A3-9A79-52E261AAC0F6}" dt="2024-10-07T06:25:56.458" v="26" actId="14100"/>
      <pc:docMkLst>
        <pc:docMk/>
      </pc:docMkLst>
    </pc:docChg>
  </pc:docChgLst>
  <pc:docChgLst>
    <pc:chgData name="瑛莉菜 羽田" userId="64c7e7a027abc1d1" providerId="LiveId" clId="{7D6DE313-14AC-4D07-A21A-F2577E35A4D4}"/>
    <pc:docChg chg="custSel modSld">
      <pc:chgData name="瑛莉菜 羽田" userId="64c7e7a027abc1d1" providerId="LiveId" clId="{7D6DE313-14AC-4D07-A21A-F2577E35A4D4}" dt="2024-09-30T04:44:35.158" v="24" actId="1076"/>
      <pc:docMkLst>
        <pc:docMk/>
      </pc:docMkLst>
    </pc:docChg>
  </pc:docChgLst>
  <pc:docChgLst>
    <pc:chgData name="瑛莉菜 羽田" userId="64c7e7a027abc1d1" providerId="LiveId" clId="{3BCCB47C-DAAB-45E0-B4E2-9874209A89FE}"/>
    <pc:docChg chg="custSel modSld">
      <pc:chgData name="瑛莉菜 羽田" userId="64c7e7a027abc1d1" providerId="LiveId" clId="{3BCCB47C-DAAB-45E0-B4E2-9874209A89FE}" dt="2024-09-30T02:38:18.255" v="206" actId="20577"/>
      <pc:docMkLst>
        <pc:docMk/>
      </pc:docMkLst>
    </pc:docChg>
  </pc:docChgLst>
  <pc:docChgLst>
    <pc:chgData name="瑛莉菜 羽田" userId="64c7e7a027abc1d1" providerId="LiveId" clId="{433DAE59-2536-4016-997F-A2DD897A730C}"/>
    <pc:docChg chg="custSel modSld">
      <pc:chgData name="瑛莉菜 羽田" userId="64c7e7a027abc1d1" providerId="LiveId" clId="{433DAE59-2536-4016-997F-A2DD897A730C}" dt="2024-09-17T08:34:06.749" v="52" actId="1076"/>
      <pc:docMkLst>
        <pc:docMk/>
      </pc:docMkLst>
    </pc:docChg>
  </pc:docChgLst>
  <pc:docChgLst>
    <pc:chgData name="瑛莉菜 羽田" userId="64c7e7a027abc1d1" providerId="LiveId" clId="{C1B0BEBD-C7F5-4B5F-B0D7-51024C884EE3}"/>
    <pc:docChg chg="custSel modSld">
      <pc:chgData name="瑛莉菜 羽田" userId="64c7e7a027abc1d1" providerId="LiveId" clId="{C1B0BEBD-C7F5-4B5F-B0D7-51024C884EE3}" dt="2024-09-30T07:23:49.673" v="64" actId="1076"/>
      <pc:docMkLst>
        <pc:docMk/>
      </pc:docMkLst>
    </pc:docChg>
  </pc:docChgLst>
  <pc:docChgLst>
    <pc:chgData name="瑛莉菜 羽田" userId="64c7e7a027abc1d1" providerId="LiveId" clId="{439FE3A8-9A02-4FDC-BC39-A6E03FAEB635}"/>
    <pc:docChg chg="custSel modSld">
      <pc:chgData name="瑛莉菜 羽田" userId="64c7e7a027abc1d1" providerId="LiveId" clId="{439FE3A8-9A02-4FDC-BC39-A6E03FAEB635}" dt="2024-10-04T05:50:42.374" v="42" actId="1076"/>
      <pc:docMkLst>
        <pc:docMk/>
      </pc:docMkLst>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docChg>
  </pc:docChgLst>
  <pc:docChgLst>
    <pc:chgData name="瑛莉菜 羽田" userId="64c7e7a027abc1d1" providerId="LiveId" clId="{726D1286-4386-4B7B-9A70-C1DB59F9DA90}"/>
    <pc:docChg chg="custSel modSld">
      <pc:chgData name="瑛莉菜 羽田" userId="64c7e7a027abc1d1" providerId="LiveId" clId="{726D1286-4386-4B7B-9A70-C1DB59F9DA90}" dt="2024-09-17T07:14:26.017" v="53" actId="1076"/>
      <pc:docMkLst>
        <pc:docMk/>
      </pc:docMkLst>
    </pc:docChg>
  </pc:docChgLst>
  <pc:docChgLst>
    <pc:chgData name="瑛莉菜 羽田" userId="64c7e7a027abc1d1" providerId="LiveId" clId="{2994FBE5-8BA0-42B4-836B-1B0F96EBE8C0}"/>
    <pc:docChg chg="custSel modSld">
      <pc:chgData name="瑛莉菜 羽田" userId="64c7e7a027abc1d1" providerId="LiveId" clId="{2994FBE5-8BA0-42B4-836B-1B0F96EBE8C0}" dt="2024-10-04T05:01:10.051" v="53" actId="1076"/>
      <pc:docMkLst>
        <pc:docMk/>
      </pc:docMkLst>
    </pc:docChg>
  </pc:docChgLst>
  <pc:docChgLst>
    <pc:chgData name="瑛莉菜 羽田" userId="64c7e7a027abc1d1" providerId="LiveId" clId="{2E0C8E11-D2C7-468A-88D0-E5AD804A5F12}"/>
    <pc:docChg chg="custSel modSld">
      <pc:chgData name="瑛莉菜 羽田" userId="64c7e7a027abc1d1" providerId="LiveId" clId="{2E0C8E11-D2C7-468A-88D0-E5AD804A5F12}" dt="2024-09-30T07:28:53.872" v="68" actId="1076"/>
      <pc:docMkLst>
        <pc:docMk/>
      </pc:docMkLst>
    </pc:docChg>
  </pc:docChgLst>
  <pc:docChgLst>
    <pc:chgData name="瑛莉菜 羽田" userId="64c7e7a027abc1d1" providerId="LiveId" clId="{C4D2214F-6ADF-4483-8E8C-98B6AC8F9689}"/>
    <pc:docChg chg="custSel modSld">
      <pc:chgData name="瑛莉菜 羽田" userId="64c7e7a027abc1d1" providerId="LiveId" clId="{C4D2214F-6ADF-4483-8E8C-98B6AC8F9689}" dt="2024-10-04T08:26:59.248" v="24" actId="14100"/>
      <pc:docMkLst>
        <pc:docMk/>
      </pc:docMkLst>
    </pc:docChg>
  </pc:docChgLst>
  <pc:docChgLst>
    <pc:chgData name="瑛莉菜 羽田" userId="64c7e7a027abc1d1" providerId="LiveId" clId="{6B532494-CC03-4639-898A-79B565C70CD6}"/>
    <pc:docChg chg="custSel modSld">
      <pc:chgData name="瑛莉菜 羽田" userId="64c7e7a027abc1d1" providerId="LiveId" clId="{6B532494-CC03-4639-898A-79B565C70CD6}" dt="2024-10-07T06:50:46.879" v="16" actId="1076"/>
      <pc:docMkLst>
        <pc:docMk/>
      </pc:docMkLst>
    </pc:docChg>
  </pc:docChgLst>
  <pc:docChgLst>
    <pc:chgData name="瑛莉菜 羽田" userId="64c7e7a027abc1d1" providerId="LiveId" clId="{7E6E8ED0-E8D6-4575-B4A2-F664355A7396}"/>
    <pc:docChg chg="custSel modSld">
      <pc:chgData name="瑛莉菜 羽田" userId="64c7e7a027abc1d1" providerId="LiveId" clId="{7E6E8ED0-E8D6-4575-B4A2-F664355A7396}" dt="2024-10-04T07:20:24.233" v="17" actId="1076"/>
      <pc:docMkLst>
        <pc:docMk/>
      </pc:docMkLst>
    </pc:docChg>
  </pc:docChgLst>
  <pc:docChgLst>
    <pc:chgData name="瑛莉菜 羽田" userId="64c7e7a027abc1d1" providerId="LiveId" clId="{B6208FD8-0C8F-4D37-94AE-D798CA103A66}"/>
    <pc:docChg chg="custSel modSld">
      <pc:chgData name="瑛莉菜 羽田" userId="64c7e7a027abc1d1" providerId="LiveId" clId="{B6208FD8-0C8F-4D37-94AE-D798CA103A66}" dt="2024-09-27T00:37:52.433" v="63" actId="1076"/>
      <pc:docMkLst>
        <pc:docMk/>
      </pc:docMkLst>
    </pc:docChg>
  </pc:docChgLst>
  <pc:docChgLst>
    <pc:chgData name="瑛莉菜 羽田" userId="64c7e7a027abc1d1" providerId="LiveId" clId="{01E92D2D-4AF8-41A0-8273-32C04BA7A6C5}"/>
    <pc:docChg chg="custSel modSld">
      <pc:chgData name="瑛莉菜 羽田" userId="64c7e7a027abc1d1" providerId="LiveId" clId="{01E92D2D-4AF8-41A0-8273-32C04BA7A6C5}" dt="2024-10-07T08:02:46.007" v="22" actId="1076"/>
      <pc:docMkLst>
        <pc:docMk/>
      </pc:docMkLst>
      <pc:sldChg chg="addSp delSp modSp mod">
        <pc:chgData name="瑛莉菜 羽田" userId="64c7e7a027abc1d1" providerId="LiveId" clId="{01E92D2D-4AF8-41A0-8273-32C04BA7A6C5}" dt="2024-10-07T08:02:46.007" v="22" actId="1076"/>
        <pc:sldMkLst>
          <pc:docMk/>
          <pc:sldMk cId="4010063240" sldId="375"/>
        </pc:sldMkLst>
        <pc:spChg chg="mod">
          <ac:chgData name="瑛莉菜 羽田" userId="64c7e7a027abc1d1" providerId="LiveId" clId="{01E92D2D-4AF8-41A0-8273-32C04BA7A6C5}" dt="2024-10-07T08:01:49.375" v="3"/>
          <ac:spMkLst>
            <pc:docMk/>
            <pc:sldMk cId="4010063240" sldId="375"/>
            <ac:spMk id="4" creationId="{4089F0E4-8EB1-65F8-1F8E-DFAE3A950B63}"/>
          </ac:spMkLst>
        </pc:spChg>
        <pc:spChg chg="mod">
          <ac:chgData name="瑛莉菜 羽田" userId="64c7e7a027abc1d1" providerId="LiveId" clId="{01E92D2D-4AF8-41A0-8273-32C04BA7A6C5}" dt="2024-10-07T08:01:43.899" v="2"/>
          <ac:spMkLst>
            <pc:docMk/>
            <pc:sldMk cId="4010063240" sldId="375"/>
            <ac:spMk id="10" creationId="{C3C3B70E-4FFF-B141-8B18-557D6A287CFD}"/>
          </ac:spMkLst>
        </pc:spChg>
        <pc:spChg chg="mod">
          <ac:chgData name="瑛莉菜 羽田" userId="64c7e7a027abc1d1" providerId="LiveId" clId="{01E92D2D-4AF8-41A0-8273-32C04BA7A6C5}" dt="2024-10-07T08:01:58.648" v="5" actId="20577"/>
          <ac:spMkLst>
            <pc:docMk/>
            <pc:sldMk cId="4010063240" sldId="375"/>
            <ac:spMk id="14" creationId="{4C1CE79F-7A8C-E943-C2CD-9B9D895545B4}"/>
          </ac:spMkLst>
        </pc:spChg>
        <pc:spChg chg="mod">
          <ac:chgData name="瑛莉菜 羽田" userId="64c7e7a027abc1d1" providerId="LiveId" clId="{01E92D2D-4AF8-41A0-8273-32C04BA7A6C5}" dt="2024-10-07T08:01:28.749" v="0"/>
          <ac:spMkLst>
            <pc:docMk/>
            <pc:sldMk cId="4010063240" sldId="375"/>
            <ac:spMk id="23" creationId="{00000000-0000-0000-0000-000000000000}"/>
          </ac:spMkLst>
        </pc:spChg>
        <pc:spChg chg="mod">
          <ac:chgData name="瑛莉菜 羽田" userId="64c7e7a027abc1d1" providerId="LiveId" clId="{01E92D2D-4AF8-41A0-8273-32C04BA7A6C5}" dt="2024-10-07T08:01:33.629" v="1"/>
          <ac:spMkLst>
            <pc:docMk/>
            <pc:sldMk cId="4010063240" sldId="375"/>
            <ac:spMk id="65" creationId="{00000000-0000-0000-0000-000000000000}"/>
          </ac:spMkLst>
        </pc:spChg>
        <pc:picChg chg="add mod">
          <ac:chgData name="瑛莉菜 羽田" userId="64c7e7a027abc1d1" providerId="LiveId" clId="{01E92D2D-4AF8-41A0-8273-32C04BA7A6C5}" dt="2024-10-07T08:02:33.498" v="16" actId="14100"/>
          <ac:picMkLst>
            <pc:docMk/>
            <pc:sldMk cId="4010063240" sldId="375"/>
            <ac:picMk id="5" creationId="{57B8D064-4EE4-AB70-8BD3-1CCED10807E0}"/>
          </ac:picMkLst>
        </pc:picChg>
        <pc:picChg chg="del">
          <ac:chgData name="瑛莉菜 羽田" userId="64c7e7a027abc1d1" providerId="LiveId" clId="{01E92D2D-4AF8-41A0-8273-32C04BA7A6C5}" dt="2024-10-07T08:02:01.371" v="8" actId="478"/>
          <ac:picMkLst>
            <pc:docMk/>
            <pc:sldMk cId="4010063240" sldId="375"/>
            <ac:picMk id="6" creationId="{2775CCBA-3106-97BB-C152-DCC2B703A2AB}"/>
          </ac:picMkLst>
        </pc:picChg>
        <pc:picChg chg="add mod">
          <ac:chgData name="瑛莉菜 羽田" userId="64c7e7a027abc1d1" providerId="LiveId" clId="{01E92D2D-4AF8-41A0-8273-32C04BA7A6C5}" dt="2024-10-07T08:02:34.899" v="17" actId="1076"/>
          <ac:picMkLst>
            <pc:docMk/>
            <pc:sldMk cId="4010063240" sldId="375"/>
            <ac:picMk id="8" creationId="{8813C675-916B-E321-DAFF-A01FC2F9C6C0}"/>
          </ac:picMkLst>
        </pc:picChg>
        <pc:picChg chg="del">
          <ac:chgData name="瑛莉菜 羽田" userId="64c7e7a027abc1d1" providerId="LiveId" clId="{01E92D2D-4AF8-41A0-8273-32C04BA7A6C5}" dt="2024-10-07T08:02:01.101" v="7" actId="478"/>
          <ac:picMkLst>
            <pc:docMk/>
            <pc:sldMk cId="4010063240" sldId="375"/>
            <ac:picMk id="9" creationId="{9E376256-CEBE-4753-170E-7BCCACB154FE}"/>
          </ac:picMkLst>
        </pc:picChg>
        <pc:picChg chg="del">
          <ac:chgData name="瑛莉菜 羽田" userId="64c7e7a027abc1d1" providerId="LiveId" clId="{01E92D2D-4AF8-41A0-8273-32C04BA7A6C5}" dt="2024-10-07T08:02:00.435" v="6" actId="478"/>
          <ac:picMkLst>
            <pc:docMk/>
            <pc:sldMk cId="4010063240" sldId="375"/>
            <ac:picMk id="54" creationId="{1F6E7453-41E3-636B-DCFB-901E7A27F73A}"/>
          </ac:picMkLst>
        </pc:picChg>
        <pc:picChg chg="add mod">
          <ac:chgData name="瑛莉菜 羽田" userId="64c7e7a027abc1d1" providerId="LiveId" clId="{01E92D2D-4AF8-41A0-8273-32C04BA7A6C5}" dt="2024-10-07T08:02:46.007" v="22" actId="1076"/>
          <ac:picMkLst>
            <pc:docMk/>
            <pc:sldMk cId="4010063240" sldId="375"/>
            <ac:picMk id="55" creationId="{3A1A1434-79A0-838C-7E3C-7E416D13A469}"/>
          </ac:picMkLst>
        </pc:picChg>
      </pc:sldChg>
    </pc:docChg>
  </pc:docChgLst>
  <pc:docChgLst>
    <pc:chgData name="瑛莉菜 羽田" userId="64c7e7a027abc1d1" providerId="LiveId" clId="{50C6BD31-CAC2-4054-99DE-976311064557}"/>
    <pc:docChg chg="custSel modSld">
      <pc:chgData name="瑛莉菜 羽田" userId="64c7e7a027abc1d1" providerId="LiveId" clId="{50C6BD31-CAC2-4054-99DE-976311064557}" dt="2024-09-27T05:34:16.207" v="47" actId="14100"/>
      <pc:docMkLst>
        <pc:docMk/>
      </pc:docMkLst>
    </pc:docChg>
  </pc:docChgLst>
  <pc:docChgLst>
    <pc:chgData name="瑛莉菜 羽田" userId="64c7e7a027abc1d1" providerId="LiveId" clId="{E25A333F-0DBF-462A-8570-4631EE6CA7E4}"/>
    <pc:docChg chg="custSel modSld">
      <pc:chgData name="瑛莉菜 羽田" userId="64c7e7a027abc1d1" providerId="LiveId" clId="{E25A333F-0DBF-462A-8570-4631EE6CA7E4}" dt="2024-10-01T06:57:45.138" v="72" actId="1076"/>
      <pc:docMkLst>
        <pc:docMk/>
      </pc:docMkLst>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docChg>
  </pc:docChgLst>
  <pc:docChgLst>
    <pc:chgData name="瑛莉菜 羽田" userId="64c7e7a027abc1d1" providerId="LiveId" clId="{50ADD3A1-9E61-4515-A3B1-5EACEB252CD4}"/>
    <pc:docChg chg="custSel modSld">
      <pc:chgData name="瑛莉菜 羽田" userId="64c7e7a027abc1d1" providerId="LiveId" clId="{50ADD3A1-9E61-4515-A3B1-5EACEB252CD4}" dt="2024-09-30T08:21:45.469" v="95" actId="20577"/>
      <pc:docMkLst>
        <pc:docMk/>
      </pc:docMkLst>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docChg>
  </pc:docChgLst>
  <pc:docChgLst>
    <pc:chgData name="瑛莉菜 羽田" userId="64c7e7a027abc1d1" providerId="LiveId" clId="{06706F6C-A5ED-42DB-AEFF-4627D2188AF6}"/>
    <pc:docChg chg="custSel modSld">
      <pc:chgData name="瑛莉菜 羽田" userId="64c7e7a027abc1d1" providerId="LiveId" clId="{06706F6C-A5ED-42DB-AEFF-4627D2188AF6}" dt="2024-10-04T06:40:53.442" v="39" actId="1076"/>
      <pc:docMkLst>
        <pc:docMk/>
      </pc:docMkLst>
    </pc:docChg>
  </pc:docChgLst>
  <pc:docChgLst>
    <pc:chgData name="瑛莉菜 羽田" userId="64c7e7a027abc1d1" providerId="LiveId" clId="{55478431-91E2-4E8E-9519-8AFEE29E3938}"/>
    <pc:docChg chg="custSel modSld">
      <pc:chgData name="瑛莉菜 羽田" userId="64c7e7a027abc1d1" providerId="LiveId" clId="{55478431-91E2-4E8E-9519-8AFEE29E3938}" dt="2024-09-30T08:42:46.637" v="203"/>
      <pc:docMkLst>
        <pc:docMk/>
      </pc:docMkLst>
    </pc:docChg>
  </pc:docChgLst>
  <pc:docChgLst>
    <pc:chgData name="瑛莉菜 羽田" userId="64c7e7a027abc1d1" providerId="LiveId" clId="{FF0B36D3-6768-45A9-AD94-03141011A33C}"/>
    <pc:docChg chg="custSel modSld">
      <pc:chgData name="瑛莉菜 羽田" userId="64c7e7a027abc1d1" providerId="LiveId" clId="{FF0B36D3-6768-45A9-AD94-03141011A33C}" dt="2024-09-30T07:51:07.335" v="64" actId="20577"/>
      <pc:docMkLst>
        <pc:docMk/>
      </pc:docMkLst>
    </pc:docChg>
  </pc:docChgLst>
  <pc:docChgLst>
    <pc:chgData name="瑛莉菜 羽田" userId="64c7e7a027abc1d1" providerId="LiveId" clId="{F8C20BDD-D5E8-4453-9673-0BEC868430B2}"/>
    <pc:docChg chg="undo custSel modSld">
      <pc:chgData name="瑛莉菜 羽田" userId="64c7e7a027abc1d1" providerId="LiveId" clId="{F8C20BDD-D5E8-4453-9673-0BEC868430B2}" dt="2024-09-30T04:48:00.640" v="24" actId="1076"/>
      <pc:docMkLst>
        <pc:docMk/>
      </pc:docMkLst>
    </pc:docChg>
  </pc:docChgLst>
  <pc:docChgLst>
    <pc:chgData name="瑛莉菜 羽田" userId="64c7e7a027abc1d1" providerId="LiveId" clId="{369B708D-858A-4DF1-9A66-E77F55573FC3}"/>
    <pc:docChg chg="custSel modSld">
      <pc:chgData name="瑛莉菜 羽田" userId="64c7e7a027abc1d1" providerId="LiveId" clId="{369B708D-858A-4DF1-9A66-E77F55573FC3}" dt="2024-10-07T08:06:45.293" v="93" actId="1076"/>
      <pc:docMkLst>
        <pc:docMk/>
      </pc:docMkLst>
    </pc:docChg>
  </pc:docChgLst>
  <pc:docChgLst>
    <pc:chgData name="瑛莉菜 羽田" userId="64c7e7a027abc1d1" providerId="LiveId" clId="{A38A5D3D-F7C6-457C-8620-5E1D51766419}"/>
    <pc:docChg chg="custSel modSld">
      <pc:chgData name="瑛莉菜 羽田" userId="64c7e7a027abc1d1" providerId="LiveId" clId="{A38A5D3D-F7C6-457C-8620-5E1D51766419}" dt="2024-10-04T08:29:37.124" v="35" actId="1076"/>
      <pc:docMkLst>
        <pc:docMk/>
      </pc:docMkLst>
    </pc:docChg>
  </pc:docChgLst>
  <pc:docChgLst>
    <pc:chgData name="瑛莉菜 羽田" userId="64c7e7a027abc1d1" providerId="LiveId" clId="{0D5A50BE-1BAF-42F4-AD4A-FF8C620A4A8B}"/>
    <pc:docChg chg="custSel modSld">
      <pc:chgData name="瑛莉菜 羽田" userId="64c7e7a027abc1d1" providerId="LiveId" clId="{0D5A50BE-1BAF-42F4-AD4A-FF8C620A4A8B}" dt="2024-10-04T08:46:02.160" v="23" actId="1076"/>
      <pc:docMkLst>
        <pc:docMk/>
      </pc:docMkLst>
    </pc:docChg>
  </pc:docChgLst>
  <pc:docChgLst>
    <pc:chgData name="瑛莉菜 羽田" userId="64c7e7a027abc1d1" providerId="LiveId" clId="{A17362FD-B24A-4838-8D4A-747FB81F7D8B}"/>
    <pc:docChg chg="custSel modSld">
      <pc:chgData name="瑛莉菜 羽田" userId="64c7e7a027abc1d1" providerId="LiveId" clId="{A17362FD-B24A-4838-8D4A-747FB81F7D8B}" dt="2024-09-27T05:39:11.309" v="38" actId="1076"/>
      <pc:docMkLst>
        <pc:docMk/>
      </pc:docMkLst>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docChg>
  </pc:docChgLst>
  <pc:docChgLst>
    <pc:chgData name="瑛莉菜 羽田" userId="64c7e7a027abc1d1" providerId="LiveId" clId="{E2BC6E63-C0B9-4564-BC49-4CDE530BAC4B}"/>
    <pc:docChg chg="custSel modSld">
      <pc:chgData name="瑛莉菜 羽田" userId="64c7e7a027abc1d1" providerId="LiveId" clId="{E2BC6E63-C0B9-4564-BC49-4CDE530BAC4B}" dt="2024-10-01T04:28:56.389" v="43" actId="1076"/>
      <pc:docMkLst>
        <pc:docMk/>
      </pc:docMkLst>
    </pc:docChg>
  </pc:docChgLst>
  <pc:docChgLst>
    <pc:chgData name="瑛莉菜 羽田" userId="64c7e7a027abc1d1" providerId="LiveId" clId="{C492D207-1A16-4E79-A7A6-A5EF81C9A3C1}"/>
    <pc:docChg chg="custSel modSld">
      <pc:chgData name="瑛莉菜 羽田" userId="64c7e7a027abc1d1" providerId="LiveId" clId="{C492D207-1A16-4E79-A7A6-A5EF81C9A3C1}" dt="2024-10-01T06:27:21.674" v="64" actId="1076"/>
      <pc:docMkLst>
        <pc:docMk/>
      </pc:docMkLst>
    </pc:docChg>
  </pc:docChgLst>
  <pc:docChgLst>
    <pc:chgData name="瑛莉菜 羽田" userId="64c7e7a027abc1d1" providerId="LiveId" clId="{D7AF1AF1-77D2-4C5C-A9C0-94ACB2769FB3}"/>
    <pc:docChg chg="custSel modSld">
      <pc:chgData name="瑛莉菜 羽田" userId="64c7e7a027abc1d1" providerId="LiveId" clId="{D7AF1AF1-77D2-4C5C-A9C0-94ACB2769FB3}" dt="2024-09-17T08:07:14.231" v="50" actId="1076"/>
      <pc:docMkLst>
        <pc:docMk/>
      </pc:docMkLst>
    </pc:docChg>
  </pc:docChgLst>
  <pc:docChgLst>
    <pc:chgData name="瑛莉菜 羽田" userId="64c7e7a027abc1d1" providerId="LiveId" clId="{CCF569B7-473D-4CC9-B97B-101E6A14F462}"/>
    <pc:docChg chg="custSel modSld">
      <pc:chgData name="瑛莉菜 羽田" userId="64c7e7a027abc1d1" providerId="LiveId" clId="{CCF569B7-473D-4CC9-B97B-101E6A14F462}" dt="2024-10-01T02:38:24.557" v="62" actId="1076"/>
      <pc:docMkLst>
        <pc:docMk/>
      </pc:docMkLst>
    </pc:docChg>
  </pc:docChgLst>
  <pc:docChgLst>
    <pc:chgData name="瑛莉菜 羽田" userId="64c7e7a027abc1d1" providerId="LiveId" clId="{ACB9AC37-1F0B-4AB7-8D47-8709BED0059D}"/>
    <pc:docChg chg="custSel modSld">
      <pc:chgData name="瑛莉菜 羽田" userId="64c7e7a027abc1d1" providerId="LiveId" clId="{ACB9AC37-1F0B-4AB7-8D47-8709BED0059D}" dt="2024-09-30T08:51:34.924" v="78" actId="1076"/>
      <pc:docMkLst>
        <pc:docMk/>
      </pc:docMkLst>
    </pc:docChg>
  </pc:docChgLst>
  <pc:docChgLst>
    <pc:chgData name="瑛莉菜 羽田" userId="64c7e7a027abc1d1" providerId="LiveId" clId="{9353FEDC-00AD-455D-9E6D-A92807E3814C}"/>
    <pc:docChg chg="custSel modSld">
      <pc:chgData name="瑛莉菜 羽田" userId="64c7e7a027abc1d1" providerId="LiveId" clId="{9353FEDC-00AD-455D-9E6D-A92807E3814C}" dt="2024-09-17T07:21:58.954" v="71" actId="1076"/>
      <pc:docMkLst>
        <pc:docMk/>
      </pc:docMkLst>
    </pc:docChg>
  </pc:docChgLst>
  <pc:docChgLst>
    <pc:chgData name="瑛莉菜 羽田" userId="64c7e7a027abc1d1" providerId="LiveId" clId="{F90A0EE1-5F7A-4FE0-AD87-9977D325CE0F}"/>
    <pc:docChg chg="custSel modSld">
      <pc:chgData name="瑛莉菜 羽田" userId="64c7e7a027abc1d1" providerId="LiveId" clId="{F90A0EE1-5F7A-4FE0-AD87-9977D325CE0F}" dt="2024-09-17T07:57:42.696" v="43" actId="1076"/>
      <pc:docMkLst>
        <pc:docMk/>
      </pc:docMkLst>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2024/10/7</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2024/10/7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2024/10/7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2024/10/7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2024/10/7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2024/10/7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2024/10/7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2024/10/7</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2024/10/7</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2024/10/7</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2024/10/7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2024/10/7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2024/10/7</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3" Type="http://schemas.openxmlformats.org/officeDocument/2006/relationships/image" Target="../media/image11.png"/><Relationship Id="rId18" Type="http://schemas.openxmlformats.org/officeDocument/2006/relationships/image" Target="../media/image16.png"/><Relationship Id="rId26" Type="http://schemas.openxmlformats.org/officeDocument/2006/relationships/image" Target="../media/image24.png"/><Relationship Id="rId39" Type="http://schemas.openxmlformats.org/officeDocument/2006/relationships/image" Target="../media/image37.png"/><Relationship Id="rId21" Type="http://schemas.openxmlformats.org/officeDocument/2006/relationships/image" Target="../media/image19.png"/><Relationship Id="rId34" Type="http://schemas.openxmlformats.org/officeDocument/2006/relationships/image" Target="../media/image32.png"/><Relationship Id="rId7" Type="http://schemas.openxmlformats.org/officeDocument/2006/relationships/image" Target="../media/image5.png"/><Relationship Id="rId2" Type="http://schemas.openxmlformats.org/officeDocument/2006/relationships/notesSlide" Target="../notesSlides/notesSlide1.xml"/><Relationship Id="rId16" Type="http://schemas.openxmlformats.org/officeDocument/2006/relationships/image" Target="../media/image14.png"/><Relationship Id="rId20" Type="http://schemas.openxmlformats.org/officeDocument/2006/relationships/image" Target="../media/image18.png"/><Relationship Id="rId29" Type="http://schemas.openxmlformats.org/officeDocument/2006/relationships/image" Target="../media/image27.png"/><Relationship Id="rId41" Type="http://schemas.openxmlformats.org/officeDocument/2006/relationships/image" Target="../media/image39.png"/><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24" Type="http://schemas.openxmlformats.org/officeDocument/2006/relationships/image" Target="../media/image22.png"/><Relationship Id="rId32" Type="http://schemas.openxmlformats.org/officeDocument/2006/relationships/image" Target="../media/image30.png"/><Relationship Id="rId37" Type="http://schemas.openxmlformats.org/officeDocument/2006/relationships/image" Target="../media/image35.png"/><Relationship Id="rId40" Type="http://schemas.openxmlformats.org/officeDocument/2006/relationships/image" Target="../media/image38.png"/><Relationship Id="rId5" Type="http://schemas.openxmlformats.org/officeDocument/2006/relationships/image" Target="../media/image3.png"/><Relationship Id="rId15" Type="http://schemas.openxmlformats.org/officeDocument/2006/relationships/image" Target="../media/image13.png"/><Relationship Id="rId23" Type="http://schemas.openxmlformats.org/officeDocument/2006/relationships/image" Target="../media/image21.png"/><Relationship Id="rId28" Type="http://schemas.openxmlformats.org/officeDocument/2006/relationships/image" Target="../media/image26.png"/><Relationship Id="rId36" Type="http://schemas.openxmlformats.org/officeDocument/2006/relationships/image" Target="../media/image34.png"/><Relationship Id="rId10" Type="http://schemas.openxmlformats.org/officeDocument/2006/relationships/image" Target="../media/image8.png"/><Relationship Id="rId19" Type="http://schemas.openxmlformats.org/officeDocument/2006/relationships/image" Target="../media/image17.png"/><Relationship Id="rId31" Type="http://schemas.openxmlformats.org/officeDocument/2006/relationships/image" Target="../media/image29.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 Id="rId22" Type="http://schemas.openxmlformats.org/officeDocument/2006/relationships/image" Target="../media/image20.png"/><Relationship Id="rId27" Type="http://schemas.openxmlformats.org/officeDocument/2006/relationships/image" Target="../media/image25.png"/><Relationship Id="rId30" Type="http://schemas.openxmlformats.org/officeDocument/2006/relationships/image" Target="../media/image28.png"/><Relationship Id="rId35" Type="http://schemas.openxmlformats.org/officeDocument/2006/relationships/image" Target="../media/image33.png"/><Relationship Id="rId8" Type="http://schemas.openxmlformats.org/officeDocument/2006/relationships/image" Target="../media/image6.png"/><Relationship Id="rId3" Type="http://schemas.openxmlformats.org/officeDocument/2006/relationships/image" Target="../media/image1.png"/><Relationship Id="rId12" Type="http://schemas.openxmlformats.org/officeDocument/2006/relationships/image" Target="../media/image10.png"/><Relationship Id="rId17" Type="http://schemas.openxmlformats.org/officeDocument/2006/relationships/image" Target="../media/image15.png"/><Relationship Id="rId25" Type="http://schemas.openxmlformats.org/officeDocument/2006/relationships/image" Target="../media/image23.png"/><Relationship Id="rId33" Type="http://schemas.openxmlformats.org/officeDocument/2006/relationships/image" Target="../media/image31.png"/><Relationship Id="rId38" Type="http://schemas.openxmlformats.org/officeDocument/2006/relationships/image" Target="../media/image3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22114" y="120306"/>
            <a:ext cx="5728400"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en-US" altLang="ja-JP" sz="1600" b="1" i="0" dirty="0">
                <a:solidFill>
                  <a:srgbClr val="333333"/>
                </a:solidFill>
                <a:effectLst/>
                <a:latin typeface="Meiryo" panose="020B0604030504040204" pitchFamily="50" charset="-128"/>
                <a:ea typeface="Meiryo" panose="020B0604030504040204" pitchFamily="50" charset="-128"/>
              </a:rPr>
              <a:t>MOTTERU</a:t>
            </a:r>
            <a:r>
              <a:rPr lang="ja-JP" altLang="en-US" sz="1600" b="1" i="0" dirty="0">
                <a:solidFill>
                  <a:srgbClr val="333333"/>
                </a:solidFill>
                <a:effectLst/>
                <a:latin typeface="Meiryo" panose="020B0604030504040204" pitchFamily="50" charset="-128"/>
                <a:ea typeface="Meiryo" panose="020B0604030504040204" pitchFamily="50" charset="-128"/>
              </a:rPr>
              <a:t>　クルリト　クーラービッグマルシェバッグ</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50" charset="-128"/>
                <a:ea typeface="Meiryo" panose="020B0604030504040204" pitchFamily="50" charset="-128"/>
              </a:rPr>
              <a:t>H350×W600</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dirty="0">
                <a:solidFill>
                  <a:srgbClr val="333333"/>
                </a:solidFill>
                <a:effectLst/>
                <a:latin typeface="Meiryo" panose="020B0604030504040204" pitchFamily="50" charset="-128"/>
                <a:ea typeface="Meiryo" panose="020B0604030504040204" pitchFamily="50" charset="-128"/>
              </a:rPr>
              <a:t>熱転写印刷</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ja-JP" altLang="en-US" sz="1000" b="0" i="0" dirty="0">
                <a:solidFill>
                  <a:srgbClr val="333333"/>
                </a:solidFill>
                <a:effectLst/>
                <a:latin typeface="Meiryo" panose="020B0604030504040204" pitchFamily="50" charset="-128"/>
                <a:ea typeface="Meiryo" panose="020B0604030504040204" pitchFamily="50" charset="-128"/>
              </a:rPr>
              <a:t>ポリエステル、アルミ　他</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512929" y="5871347"/>
            <a:ext cx="6057474" cy="707886"/>
          </a:xfrm>
          <a:prstGeom prst="rect">
            <a:avLst/>
          </a:prstGeom>
          <a:noFill/>
        </p:spPr>
        <p:txBody>
          <a:bodyPr wrap="square">
            <a:spAutoFit/>
          </a:bodyPr>
          <a:lstStyle/>
          <a:p>
            <a:r>
              <a:rPr lang="ja-JP" altLang="en-US" sz="1000" b="0" i="0" dirty="0">
                <a:solidFill>
                  <a:srgbClr val="333333"/>
                </a:solidFill>
                <a:effectLst/>
                <a:latin typeface="Meiryo" panose="020B0604030504040204" pitchFamily="50" charset="-128"/>
                <a:ea typeface="Meiryo" panose="020B0604030504040204" pitchFamily="50" charset="-128"/>
              </a:rPr>
              <a:t>クルリトの特徴であるゴムがついており、未使用時は折りたたんでコンパクトに</a:t>
            </a:r>
            <a:endParaRPr lang="en-US" altLang="ja-JP" sz="1000" b="0" i="0" dirty="0">
              <a:solidFill>
                <a:srgbClr val="333333"/>
              </a:solidFill>
              <a:effectLst/>
              <a:latin typeface="Meiryo" panose="020B0604030504040204" pitchFamily="50" charset="-128"/>
              <a:ea typeface="Meiryo" panose="020B0604030504040204" pitchFamily="50" charset="-128"/>
            </a:endParaRPr>
          </a:p>
          <a:p>
            <a:r>
              <a:rPr lang="ja-JP" altLang="en-US" sz="1000" b="0" i="0" dirty="0">
                <a:solidFill>
                  <a:srgbClr val="333333"/>
                </a:solidFill>
                <a:effectLst/>
                <a:latin typeface="Meiryo" panose="020B0604030504040204" pitchFamily="50" charset="-128"/>
                <a:ea typeface="Meiryo" panose="020B0604030504040204" pitchFamily="50" charset="-128"/>
              </a:rPr>
              <a:t>持ち運ぶことができます。</a:t>
            </a:r>
            <a:endParaRPr lang="en-US" altLang="ja-JP" sz="1000" b="0" i="0" dirty="0">
              <a:solidFill>
                <a:srgbClr val="333333"/>
              </a:solidFill>
              <a:effectLst/>
              <a:latin typeface="Meiryo" panose="020B0604030504040204" pitchFamily="50" charset="-128"/>
              <a:ea typeface="Meiryo" panose="020B0604030504040204" pitchFamily="50" charset="-128"/>
            </a:endParaRPr>
          </a:p>
          <a:p>
            <a:r>
              <a:rPr lang="ja-JP" altLang="en-US" sz="1000" b="0" i="0" dirty="0">
                <a:solidFill>
                  <a:srgbClr val="333333"/>
                </a:solidFill>
                <a:effectLst/>
                <a:latin typeface="Meiryo" panose="020B0604030504040204" pitchFamily="50" charset="-128"/>
                <a:ea typeface="Meiryo" panose="020B0604030504040204" pitchFamily="50" charset="-128"/>
              </a:rPr>
              <a:t>内側のアルミがしっかりしているので、物を入れるときも自立して入れやすく、</a:t>
            </a:r>
            <a:endParaRPr lang="en-US" altLang="ja-JP" sz="1000" b="0" i="0" dirty="0">
              <a:solidFill>
                <a:srgbClr val="333333"/>
              </a:solidFill>
              <a:effectLst/>
              <a:latin typeface="Meiryo" panose="020B0604030504040204" pitchFamily="50" charset="-128"/>
              <a:ea typeface="Meiryo" panose="020B0604030504040204" pitchFamily="50" charset="-128"/>
            </a:endParaRPr>
          </a:p>
          <a:p>
            <a:r>
              <a:rPr lang="en-US" altLang="ja-JP" sz="1000" b="0" i="0" dirty="0">
                <a:solidFill>
                  <a:srgbClr val="333333"/>
                </a:solidFill>
                <a:effectLst/>
                <a:latin typeface="Meiryo" panose="020B0604030504040204" pitchFamily="50" charset="-128"/>
                <a:ea typeface="Meiryo" panose="020B0604030504040204" pitchFamily="50" charset="-128"/>
              </a:rPr>
              <a:t>2L</a:t>
            </a:r>
            <a:r>
              <a:rPr lang="ja-JP" altLang="en-US" sz="1000" b="0" i="0" dirty="0">
                <a:solidFill>
                  <a:srgbClr val="333333"/>
                </a:solidFill>
                <a:effectLst/>
                <a:latin typeface="Meiryo" panose="020B0604030504040204" pitchFamily="50" charset="-128"/>
                <a:ea typeface="Meiryo" panose="020B0604030504040204" pitchFamily="50" charset="-128"/>
              </a:rPr>
              <a:t>ペットボトルや牛乳パックが固定できるゴムバンドが付いております。</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13" name="図 12">
            <a:extLst>
              <a:ext uri="{FF2B5EF4-FFF2-40B4-BE49-F238E27FC236}">
                <a16:creationId xmlns:a16="http://schemas.microsoft.com/office/drawing/2014/main" id="{9F388A41-EAEC-421A-B779-4ABC43374A46}"/>
              </a:ext>
            </a:extLst>
          </p:cNvPr>
          <p:cNvPicPr>
            <a:picLocks noChangeAspect="1"/>
          </p:cNvPicPr>
          <p:nvPr/>
        </p:nvPicPr>
        <p:blipFill>
          <a:blip r:embed="rId12"/>
          <a:stretch>
            <a:fillRect/>
          </a:stretch>
        </p:blipFill>
        <p:spPr>
          <a:xfrm>
            <a:off x="3277006" y="2676299"/>
            <a:ext cx="955970" cy="472084"/>
          </a:xfrm>
          <a:prstGeom prst="rect">
            <a:avLst/>
          </a:prstGeom>
        </p:spPr>
      </p:pic>
      <p:pic>
        <p:nvPicPr>
          <p:cNvPr id="30" name="図 29">
            <a:extLst>
              <a:ext uri="{FF2B5EF4-FFF2-40B4-BE49-F238E27FC236}">
                <a16:creationId xmlns:a16="http://schemas.microsoft.com/office/drawing/2014/main" id="{AEBA179A-A06D-F636-44AF-0E117ED68126}"/>
              </a:ext>
            </a:extLst>
          </p:cNvPr>
          <p:cNvPicPr>
            <a:picLocks noChangeAspect="1"/>
          </p:cNvPicPr>
          <p:nvPr/>
        </p:nvPicPr>
        <p:blipFill>
          <a:blip r:embed="rId13"/>
          <a:stretch>
            <a:fillRect/>
          </a:stretch>
        </p:blipFill>
        <p:spPr>
          <a:xfrm>
            <a:off x="3777506" y="2870986"/>
            <a:ext cx="388122" cy="428552"/>
          </a:xfrm>
          <a:prstGeom prst="rect">
            <a:avLst/>
          </a:prstGeom>
        </p:spPr>
      </p:pic>
      <p:pic>
        <p:nvPicPr>
          <p:cNvPr id="31" name="図 30">
            <a:extLst>
              <a:ext uri="{FF2B5EF4-FFF2-40B4-BE49-F238E27FC236}">
                <a16:creationId xmlns:a16="http://schemas.microsoft.com/office/drawing/2014/main" id="{DED4ACDC-068A-7D36-4B10-BB2729E3370D}"/>
              </a:ext>
            </a:extLst>
          </p:cNvPr>
          <p:cNvPicPr>
            <a:picLocks noChangeAspect="1"/>
          </p:cNvPicPr>
          <p:nvPr/>
        </p:nvPicPr>
        <p:blipFill>
          <a:blip r:embed="rId14"/>
          <a:stretch>
            <a:fillRect/>
          </a:stretch>
        </p:blipFill>
        <p:spPr>
          <a:xfrm>
            <a:off x="3728316" y="831725"/>
            <a:ext cx="857370" cy="390580"/>
          </a:xfrm>
          <a:prstGeom prst="rect">
            <a:avLst/>
          </a:prstGeom>
        </p:spPr>
      </p:pic>
      <p:pic>
        <p:nvPicPr>
          <p:cNvPr id="34" name="図 33">
            <a:extLst>
              <a:ext uri="{FF2B5EF4-FFF2-40B4-BE49-F238E27FC236}">
                <a16:creationId xmlns:a16="http://schemas.microsoft.com/office/drawing/2014/main" id="{95BEB82A-FC55-1DBE-B5EB-A6E25EF3B38B}"/>
              </a:ext>
            </a:extLst>
          </p:cNvPr>
          <p:cNvPicPr>
            <a:picLocks noChangeAspect="1"/>
          </p:cNvPicPr>
          <p:nvPr/>
        </p:nvPicPr>
        <p:blipFill>
          <a:blip r:embed="rId15"/>
          <a:stretch>
            <a:fillRect/>
          </a:stretch>
        </p:blipFill>
        <p:spPr>
          <a:xfrm>
            <a:off x="3563060" y="957278"/>
            <a:ext cx="619211" cy="209579"/>
          </a:xfrm>
          <a:prstGeom prst="rect">
            <a:avLst/>
          </a:prstGeom>
        </p:spPr>
      </p:pic>
      <p:pic>
        <p:nvPicPr>
          <p:cNvPr id="36" name="図 35">
            <a:extLst>
              <a:ext uri="{FF2B5EF4-FFF2-40B4-BE49-F238E27FC236}">
                <a16:creationId xmlns:a16="http://schemas.microsoft.com/office/drawing/2014/main" id="{D0BC6BAA-A51B-BD1B-2C09-4ADE7CD0E897}"/>
              </a:ext>
            </a:extLst>
          </p:cNvPr>
          <p:cNvPicPr>
            <a:picLocks noChangeAspect="1"/>
          </p:cNvPicPr>
          <p:nvPr/>
        </p:nvPicPr>
        <p:blipFill>
          <a:blip r:embed="rId16"/>
          <a:stretch>
            <a:fillRect/>
          </a:stretch>
        </p:blipFill>
        <p:spPr>
          <a:xfrm>
            <a:off x="3486607" y="2999368"/>
            <a:ext cx="676369" cy="209579"/>
          </a:xfrm>
          <a:prstGeom prst="rect">
            <a:avLst/>
          </a:prstGeom>
        </p:spPr>
      </p:pic>
      <p:pic>
        <p:nvPicPr>
          <p:cNvPr id="25" name="図 24">
            <a:extLst>
              <a:ext uri="{FF2B5EF4-FFF2-40B4-BE49-F238E27FC236}">
                <a16:creationId xmlns:a16="http://schemas.microsoft.com/office/drawing/2014/main" id="{CCAA7C8B-A87B-1158-CDFE-1D490F4EE9B9}"/>
              </a:ext>
            </a:extLst>
          </p:cNvPr>
          <p:cNvPicPr>
            <a:picLocks noChangeAspect="1"/>
          </p:cNvPicPr>
          <p:nvPr/>
        </p:nvPicPr>
        <p:blipFill>
          <a:blip r:embed="rId17"/>
          <a:stretch>
            <a:fillRect/>
          </a:stretch>
        </p:blipFill>
        <p:spPr>
          <a:xfrm>
            <a:off x="3893136" y="2535023"/>
            <a:ext cx="409632" cy="476316"/>
          </a:xfrm>
          <a:prstGeom prst="rect">
            <a:avLst/>
          </a:prstGeom>
        </p:spPr>
      </p:pic>
      <p:pic>
        <p:nvPicPr>
          <p:cNvPr id="29" name="図 28">
            <a:extLst>
              <a:ext uri="{FF2B5EF4-FFF2-40B4-BE49-F238E27FC236}">
                <a16:creationId xmlns:a16="http://schemas.microsoft.com/office/drawing/2014/main" id="{C85001B2-1586-F4C5-2176-445E576E5906}"/>
              </a:ext>
            </a:extLst>
          </p:cNvPr>
          <p:cNvPicPr>
            <a:picLocks noChangeAspect="1"/>
          </p:cNvPicPr>
          <p:nvPr/>
        </p:nvPicPr>
        <p:blipFill>
          <a:blip r:embed="rId18"/>
          <a:stretch>
            <a:fillRect/>
          </a:stretch>
        </p:blipFill>
        <p:spPr>
          <a:xfrm>
            <a:off x="4130465" y="2344495"/>
            <a:ext cx="457264" cy="733527"/>
          </a:xfrm>
          <a:prstGeom prst="rect">
            <a:avLst/>
          </a:prstGeom>
        </p:spPr>
      </p:pic>
      <p:pic>
        <p:nvPicPr>
          <p:cNvPr id="33" name="図 32">
            <a:extLst>
              <a:ext uri="{FF2B5EF4-FFF2-40B4-BE49-F238E27FC236}">
                <a16:creationId xmlns:a16="http://schemas.microsoft.com/office/drawing/2014/main" id="{9749C0D3-476A-2525-25AC-5A28BD82A413}"/>
              </a:ext>
            </a:extLst>
          </p:cNvPr>
          <p:cNvPicPr>
            <a:picLocks noChangeAspect="1"/>
          </p:cNvPicPr>
          <p:nvPr/>
        </p:nvPicPr>
        <p:blipFill>
          <a:blip r:embed="rId19"/>
          <a:stretch>
            <a:fillRect/>
          </a:stretch>
        </p:blipFill>
        <p:spPr>
          <a:xfrm>
            <a:off x="3395886" y="2536650"/>
            <a:ext cx="791661" cy="325978"/>
          </a:xfrm>
          <a:prstGeom prst="rect">
            <a:avLst/>
          </a:prstGeom>
        </p:spPr>
      </p:pic>
      <p:pic>
        <p:nvPicPr>
          <p:cNvPr id="35" name="図 34">
            <a:extLst>
              <a:ext uri="{FF2B5EF4-FFF2-40B4-BE49-F238E27FC236}">
                <a16:creationId xmlns:a16="http://schemas.microsoft.com/office/drawing/2014/main" id="{008EAFDE-A8AA-4DA9-2C49-6BFA59D6AEF7}"/>
              </a:ext>
            </a:extLst>
          </p:cNvPr>
          <p:cNvPicPr>
            <a:picLocks noChangeAspect="1"/>
          </p:cNvPicPr>
          <p:nvPr/>
        </p:nvPicPr>
        <p:blipFill>
          <a:blip r:embed="rId20"/>
          <a:stretch>
            <a:fillRect/>
          </a:stretch>
        </p:blipFill>
        <p:spPr>
          <a:xfrm>
            <a:off x="3186102" y="2619575"/>
            <a:ext cx="781159" cy="462027"/>
          </a:xfrm>
          <a:prstGeom prst="rect">
            <a:avLst/>
          </a:prstGeom>
        </p:spPr>
      </p:pic>
      <p:pic>
        <p:nvPicPr>
          <p:cNvPr id="38" name="図 37">
            <a:extLst>
              <a:ext uri="{FF2B5EF4-FFF2-40B4-BE49-F238E27FC236}">
                <a16:creationId xmlns:a16="http://schemas.microsoft.com/office/drawing/2014/main" id="{24104AD3-DF70-B733-EBF4-2E9E6277C010}"/>
              </a:ext>
            </a:extLst>
          </p:cNvPr>
          <p:cNvPicPr>
            <a:picLocks noChangeAspect="1"/>
          </p:cNvPicPr>
          <p:nvPr/>
        </p:nvPicPr>
        <p:blipFill>
          <a:blip r:embed="rId21"/>
          <a:stretch>
            <a:fillRect/>
          </a:stretch>
        </p:blipFill>
        <p:spPr>
          <a:xfrm>
            <a:off x="3437945" y="2161893"/>
            <a:ext cx="657317" cy="438211"/>
          </a:xfrm>
          <a:prstGeom prst="rect">
            <a:avLst/>
          </a:prstGeom>
        </p:spPr>
      </p:pic>
      <p:pic>
        <p:nvPicPr>
          <p:cNvPr id="37" name="図 36">
            <a:extLst>
              <a:ext uri="{FF2B5EF4-FFF2-40B4-BE49-F238E27FC236}">
                <a16:creationId xmlns:a16="http://schemas.microsoft.com/office/drawing/2014/main" id="{709C22DF-E2B1-82B8-A04A-AEF1E3D56A95}"/>
              </a:ext>
            </a:extLst>
          </p:cNvPr>
          <p:cNvPicPr>
            <a:picLocks noChangeAspect="1"/>
          </p:cNvPicPr>
          <p:nvPr/>
        </p:nvPicPr>
        <p:blipFill>
          <a:blip r:embed="rId22"/>
          <a:stretch>
            <a:fillRect/>
          </a:stretch>
        </p:blipFill>
        <p:spPr>
          <a:xfrm>
            <a:off x="3890171" y="2568816"/>
            <a:ext cx="245276" cy="166545"/>
          </a:xfrm>
          <a:prstGeom prst="rect">
            <a:avLst/>
          </a:prstGeom>
        </p:spPr>
      </p:pic>
      <p:pic>
        <p:nvPicPr>
          <p:cNvPr id="39" name="図 38">
            <a:extLst>
              <a:ext uri="{FF2B5EF4-FFF2-40B4-BE49-F238E27FC236}">
                <a16:creationId xmlns:a16="http://schemas.microsoft.com/office/drawing/2014/main" id="{CE1A8199-2CE6-3768-038F-BD234AD40C28}"/>
              </a:ext>
            </a:extLst>
          </p:cNvPr>
          <p:cNvPicPr>
            <a:picLocks noChangeAspect="1"/>
          </p:cNvPicPr>
          <p:nvPr/>
        </p:nvPicPr>
        <p:blipFill>
          <a:blip r:embed="rId23"/>
          <a:stretch>
            <a:fillRect/>
          </a:stretch>
        </p:blipFill>
        <p:spPr>
          <a:xfrm>
            <a:off x="3986029" y="2181747"/>
            <a:ext cx="681132" cy="376290"/>
          </a:xfrm>
          <a:prstGeom prst="rect">
            <a:avLst/>
          </a:prstGeom>
        </p:spPr>
      </p:pic>
      <p:pic>
        <p:nvPicPr>
          <p:cNvPr id="40" name="図 39">
            <a:extLst>
              <a:ext uri="{FF2B5EF4-FFF2-40B4-BE49-F238E27FC236}">
                <a16:creationId xmlns:a16="http://schemas.microsoft.com/office/drawing/2014/main" id="{0ECBA451-12E2-1C59-10C5-1671708AEE25}"/>
              </a:ext>
            </a:extLst>
          </p:cNvPr>
          <p:cNvPicPr>
            <a:picLocks noChangeAspect="1"/>
          </p:cNvPicPr>
          <p:nvPr/>
        </p:nvPicPr>
        <p:blipFill>
          <a:blip r:embed="rId24"/>
          <a:stretch>
            <a:fillRect/>
          </a:stretch>
        </p:blipFill>
        <p:spPr>
          <a:xfrm flipV="1">
            <a:off x="4012809" y="2495964"/>
            <a:ext cx="534587" cy="133647"/>
          </a:xfrm>
          <a:prstGeom prst="rect">
            <a:avLst/>
          </a:prstGeom>
        </p:spPr>
      </p:pic>
      <p:pic>
        <p:nvPicPr>
          <p:cNvPr id="42" name="図 41">
            <a:extLst>
              <a:ext uri="{FF2B5EF4-FFF2-40B4-BE49-F238E27FC236}">
                <a16:creationId xmlns:a16="http://schemas.microsoft.com/office/drawing/2014/main" id="{24DEB2A8-63D8-2C29-0DAD-F3DEA6B44E07}"/>
              </a:ext>
            </a:extLst>
          </p:cNvPr>
          <p:cNvPicPr>
            <a:picLocks noChangeAspect="1"/>
          </p:cNvPicPr>
          <p:nvPr/>
        </p:nvPicPr>
        <p:blipFill>
          <a:blip r:embed="rId25"/>
          <a:stretch>
            <a:fillRect/>
          </a:stretch>
        </p:blipFill>
        <p:spPr>
          <a:xfrm>
            <a:off x="3711104" y="2519765"/>
            <a:ext cx="600159" cy="181001"/>
          </a:xfrm>
          <a:prstGeom prst="rect">
            <a:avLst/>
          </a:prstGeom>
        </p:spPr>
      </p:pic>
      <p:pic>
        <p:nvPicPr>
          <p:cNvPr id="43" name="図 42">
            <a:extLst>
              <a:ext uri="{FF2B5EF4-FFF2-40B4-BE49-F238E27FC236}">
                <a16:creationId xmlns:a16="http://schemas.microsoft.com/office/drawing/2014/main" id="{6FA6DC72-9A05-B9C0-27D3-77A94EE12415}"/>
              </a:ext>
            </a:extLst>
          </p:cNvPr>
          <p:cNvPicPr>
            <a:picLocks noChangeAspect="1"/>
          </p:cNvPicPr>
          <p:nvPr/>
        </p:nvPicPr>
        <p:blipFill>
          <a:blip r:embed="rId26"/>
          <a:stretch>
            <a:fillRect/>
          </a:stretch>
        </p:blipFill>
        <p:spPr>
          <a:xfrm>
            <a:off x="3543640" y="2363174"/>
            <a:ext cx="496155" cy="250803"/>
          </a:xfrm>
          <a:prstGeom prst="rect">
            <a:avLst/>
          </a:prstGeom>
        </p:spPr>
      </p:pic>
      <p:pic>
        <p:nvPicPr>
          <p:cNvPr id="48" name="図 47">
            <a:extLst>
              <a:ext uri="{FF2B5EF4-FFF2-40B4-BE49-F238E27FC236}">
                <a16:creationId xmlns:a16="http://schemas.microsoft.com/office/drawing/2014/main" id="{04108D36-2D1F-E8FF-D727-2ADA6657B1E1}"/>
              </a:ext>
            </a:extLst>
          </p:cNvPr>
          <p:cNvPicPr>
            <a:picLocks noChangeAspect="1"/>
          </p:cNvPicPr>
          <p:nvPr/>
        </p:nvPicPr>
        <p:blipFill>
          <a:blip r:embed="rId27"/>
          <a:stretch>
            <a:fillRect/>
          </a:stretch>
        </p:blipFill>
        <p:spPr>
          <a:xfrm>
            <a:off x="3223448" y="2079831"/>
            <a:ext cx="760680" cy="458923"/>
          </a:xfrm>
          <a:prstGeom prst="rect">
            <a:avLst/>
          </a:prstGeom>
        </p:spPr>
      </p:pic>
      <p:pic>
        <p:nvPicPr>
          <p:cNvPr id="45" name="図 44">
            <a:extLst>
              <a:ext uri="{FF2B5EF4-FFF2-40B4-BE49-F238E27FC236}">
                <a16:creationId xmlns:a16="http://schemas.microsoft.com/office/drawing/2014/main" id="{77C22F50-423B-1FFB-DF93-3A87A9BBBF5C}"/>
              </a:ext>
            </a:extLst>
          </p:cNvPr>
          <p:cNvPicPr>
            <a:picLocks noChangeAspect="1"/>
          </p:cNvPicPr>
          <p:nvPr/>
        </p:nvPicPr>
        <p:blipFill>
          <a:blip r:embed="rId28"/>
          <a:stretch>
            <a:fillRect/>
          </a:stretch>
        </p:blipFill>
        <p:spPr>
          <a:xfrm>
            <a:off x="114871" y="890498"/>
            <a:ext cx="615341" cy="363911"/>
          </a:xfrm>
          <a:prstGeom prst="rect">
            <a:avLst/>
          </a:prstGeom>
        </p:spPr>
      </p:pic>
      <p:pic>
        <p:nvPicPr>
          <p:cNvPr id="44" name="図 43">
            <a:extLst>
              <a:ext uri="{FF2B5EF4-FFF2-40B4-BE49-F238E27FC236}">
                <a16:creationId xmlns:a16="http://schemas.microsoft.com/office/drawing/2014/main" id="{5746EB3B-F5C4-A751-4927-3280A18A8B41}"/>
              </a:ext>
            </a:extLst>
          </p:cNvPr>
          <p:cNvPicPr>
            <a:picLocks noChangeAspect="1"/>
          </p:cNvPicPr>
          <p:nvPr/>
        </p:nvPicPr>
        <p:blipFill>
          <a:blip r:embed="rId29"/>
          <a:stretch>
            <a:fillRect/>
          </a:stretch>
        </p:blipFill>
        <p:spPr>
          <a:xfrm>
            <a:off x="2072372" y="1136887"/>
            <a:ext cx="423922" cy="281027"/>
          </a:xfrm>
          <a:prstGeom prst="rect">
            <a:avLst/>
          </a:prstGeom>
        </p:spPr>
      </p:pic>
      <p:pic>
        <p:nvPicPr>
          <p:cNvPr id="51" name="図 50">
            <a:extLst>
              <a:ext uri="{FF2B5EF4-FFF2-40B4-BE49-F238E27FC236}">
                <a16:creationId xmlns:a16="http://schemas.microsoft.com/office/drawing/2014/main" id="{F4E36F5A-E4EA-7A49-7F83-2D014D54D70B}"/>
              </a:ext>
            </a:extLst>
          </p:cNvPr>
          <p:cNvPicPr>
            <a:picLocks noChangeAspect="1"/>
          </p:cNvPicPr>
          <p:nvPr/>
        </p:nvPicPr>
        <p:blipFill>
          <a:blip r:embed="rId30"/>
          <a:stretch>
            <a:fillRect/>
          </a:stretch>
        </p:blipFill>
        <p:spPr>
          <a:xfrm>
            <a:off x="3503278" y="2358110"/>
            <a:ext cx="523948" cy="543001"/>
          </a:xfrm>
          <a:prstGeom prst="rect">
            <a:avLst/>
          </a:prstGeom>
        </p:spPr>
      </p:pic>
      <p:pic>
        <p:nvPicPr>
          <p:cNvPr id="46" name="図 45">
            <a:extLst>
              <a:ext uri="{FF2B5EF4-FFF2-40B4-BE49-F238E27FC236}">
                <a16:creationId xmlns:a16="http://schemas.microsoft.com/office/drawing/2014/main" id="{A4A4E351-597D-264D-F42D-E9F44B51FEF8}"/>
              </a:ext>
            </a:extLst>
          </p:cNvPr>
          <p:cNvPicPr>
            <a:picLocks noChangeAspect="1"/>
          </p:cNvPicPr>
          <p:nvPr/>
        </p:nvPicPr>
        <p:blipFill>
          <a:blip r:embed="rId31"/>
          <a:stretch>
            <a:fillRect/>
          </a:stretch>
        </p:blipFill>
        <p:spPr>
          <a:xfrm>
            <a:off x="4142030" y="2405349"/>
            <a:ext cx="718432" cy="247735"/>
          </a:xfrm>
          <a:prstGeom prst="rect">
            <a:avLst/>
          </a:prstGeom>
        </p:spPr>
      </p:pic>
      <p:pic>
        <p:nvPicPr>
          <p:cNvPr id="47" name="図 46">
            <a:extLst>
              <a:ext uri="{FF2B5EF4-FFF2-40B4-BE49-F238E27FC236}">
                <a16:creationId xmlns:a16="http://schemas.microsoft.com/office/drawing/2014/main" id="{C73778D7-1B32-5AB1-D1F2-FD4C71A5715C}"/>
              </a:ext>
            </a:extLst>
          </p:cNvPr>
          <p:cNvPicPr>
            <a:picLocks noChangeAspect="1"/>
          </p:cNvPicPr>
          <p:nvPr/>
        </p:nvPicPr>
        <p:blipFill>
          <a:blip r:embed="rId32"/>
          <a:stretch>
            <a:fillRect/>
          </a:stretch>
        </p:blipFill>
        <p:spPr>
          <a:xfrm>
            <a:off x="3494533" y="2267398"/>
            <a:ext cx="735770" cy="320921"/>
          </a:xfrm>
          <a:prstGeom prst="rect">
            <a:avLst/>
          </a:prstGeom>
        </p:spPr>
      </p:pic>
      <p:pic>
        <p:nvPicPr>
          <p:cNvPr id="49" name="図 48">
            <a:extLst>
              <a:ext uri="{FF2B5EF4-FFF2-40B4-BE49-F238E27FC236}">
                <a16:creationId xmlns:a16="http://schemas.microsoft.com/office/drawing/2014/main" id="{CDC9D888-BDD6-5CBC-E195-291A668B0C17}"/>
              </a:ext>
            </a:extLst>
          </p:cNvPr>
          <p:cNvPicPr>
            <a:picLocks noChangeAspect="1"/>
          </p:cNvPicPr>
          <p:nvPr/>
        </p:nvPicPr>
        <p:blipFill>
          <a:blip r:embed="rId33"/>
          <a:stretch>
            <a:fillRect/>
          </a:stretch>
        </p:blipFill>
        <p:spPr>
          <a:xfrm>
            <a:off x="3852117" y="1761580"/>
            <a:ext cx="338337" cy="407257"/>
          </a:xfrm>
          <a:prstGeom prst="rect">
            <a:avLst/>
          </a:prstGeom>
        </p:spPr>
      </p:pic>
      <p:pic>
        <p:nvPicPr>
          <p:cNvPr id="50" name="図 49">
            <a:extLst>
              <a:ext uri="{FF2B5EF4-FFF2-40B4-BE49-F238E27FC236}">
                <a16:creationId xmlns:a16="http://schemas.microsoft.com/office/drawing/2014/main" id="{7E60A115-21AE-6A36-9E97-3768E8F57A91}"/>
              </a:ext>
            </a:extLst>
          </p:cNvPr>
          <p:cNvPicPr>
            <a:picLocks noChangeAspect="1"/>
          </p:cNvPicPr>
          <p:nvPr/>
        </p:nvPicPr>
        <p:blipFill>
          <a:blip r:embed="rId34"/>
          <a:stretch>
            <a:fillRect/>
          </a:stretch>
        </p:blipFill>
        <p:spPr>
          <a:xfrm>
            <a:off x="3601737" y="2313133"/>
            <a:ext cx="711954" cy="311980"/>
          </a:xfrm>
          <a:prstGeom prst="rect">
            <a:avLst/>
          </a:prstGeom>
        </p:spPr>
      </p:pic>
      <p:pic>
        <p:nvPicPr>
          <p:cNvPr id="53" name="図 52">
            <a:extLst>
              <a:ext uri="{FF2B5EF4-FFF2-40B4-BE49-F238E27FC236}">
                <a16:creationId xmlns:a16="http://schemas.microsoft.com/office/drawing/2014/main" id="{30272A12-5194-55C6-C8A9-174CE0540C2D}"/>
              </a:ext>
            </a:extLst>
          </p:cNvPr>
          <p:cNvPicPr>
            <a:picLocks noChangeAspect="1"/>
          </p:cNvPicPr>
          <p:nvPr/>
        </p:nvPicPr>
        <p:blipFill>
          <a:blip r:embed="rId35"/>
          <a:stretch>
            <a:fillRect/>
          </a:stretch>
        </p:blipFill>
        <p:spPr>
          <a:xfrm>
            <a:off x="4042615" y="3196473"/>
            <a:ext cx="520306" cy="250274"/>
          </a:xfrm>
          <a:prstGeom prst="rect">
            <a:avLst/>
          </a:prstGeom>
        </p:spPr>
      </p:pic>
      <p:pic>
        <p:nvPicPr>
          <p:cNvPr id="52" name="図 51">
            <a:extLst>
              <a:ext uri="{FF2B5EF4-FFF2-40B4-BE49-F238E27FC236}">
                <a16:creationId xmlns:a16="http://schemas.microsoft.com/office/drawing/2014/main" id="{94460F94-68B4-E2CF-B62B-8574ED571AA6}"/>
              </a:ext>
            </a:extLst>
          </p:cNvPr>
          <p:cNvPicPr>
            <a:picLocks noChangeAspect="1"/>
          </p:cNvPicPr>
          <p:nvPr/>
        </p:nvPicPr>
        <p:blipFill>
          <a:blip r:embed="rId36"/>
          <a:stretch>
            <a:fillRect/>
          </a:stretch>
        </p:blipFill>
        <p:spPr>
          <a:xfrm>
            <a:off x="5067262" y="1906748"/>
            <a:ext cx="809585" cy="902724"/>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074798" y="1891511"/>
            <a:ext cx="397586" cy="677139"/>
          </a:xfrm>
          <a:prstGeom prst="rect">
            <a:avLst/>
          </a:prstGeom>
        </p:spPr>
      </p:pic>
      <p:pic>
        <p:nvPicPr>
          <p:cNvPr id="11" name="図 10">
            <a:extLst>
              <a:ext uri="{FF2B5EF4-FFF2-40B4-BE49-F238E27FC236}">
                <a16:creationId xmlns:a16="http://schemas.microsoft.com/office/drawing/2014/main" id="{994AEEF4-AA2F-C838-2C47-DF378EE66D53}"/>
              </a:ext>
            </a:extLst>
          </p:cNvPr>
          <p:cNvPicPr>
            <a:picLocks noChangeAspect="1"/>
          </p:cNvPicPr>
          <p:nvPr/>
        </p:nvPicPr>
        <p:blipFill>
          <a:blip r:embed="rId37"/>
          <a:stretch>
            <a:fillRect/>
          </a:stretch>
        </p:blipFill>
        <p:spPr>
          <a:xfrm>
            <a:off x="3774615" y="1211283"/>
            <a:ext cx="409632" cy="390580"/>
          </a:xfrm>
          <a:prstGeom prst="rect">
            <a:avLst/>
          </a:prstGeom>
        </p:spPr>
      </p:pic>
      <p:pic>
        <p:nvPicPr>
          <p:cNvPr id="58" name="図 57">
            <a:extLst>
              <a:ext uri="{FF2B5EF4-FFF2-40B4-BE49-F238E27FC236}">
                <a16:creationId xmlns:a16="http://schemas.microsoft.com/office/drawing/2014/main" id="{F9DDF884-89EC-7D31-268D-1506783ABD0D}"/>
              </a:ext>
            </a:extLst>
          </p:cNvPr>
          <p:cNvPicPr>
            <a:picLocks noChangeAspect="1"/>
          </p:cNvPicPr>
          <p:nvPr/>
        </p:nvPicPr>
        <p:blipFill>
          <a:blip r:embed="rId38"/>
          <a:stretch>
            <a:fillRect/>
          </a:stretch>
        </p:blipFill>
        <p:spPr>
          <a:xfrm>
            <a:off x="2496294" y="1078791"/>
            <a:ext cx="1778846" cy="270695"/>
          </a:xfrm>
          <a:prstGeom prst="rect">
            <a:avLst/>
          </a:prstGeom>
        </p:spPr>
      </p:pic>
      <p:sp>
        <p:nvSpPr>
          <p:cNvPr id="4" name="テキスト ボックス 3">
            <a:extLst>
              <a:ext uri="{FF2B5EF4-FFF2-40B4-BE49-F238E27FC236}">
                <a16:creationId xmlns:a16="http://schemas.microsoft.com/office/drawing/2014/main" id="{4089F0E4-8EB1-65F8-1F8E-DFAE3A950B63}"/>
              </a:ext>
            </a:extLst>
          </p:cNvPr>
          <p:cNvSpPr txBox="1"/>
          <p:nvPr/>
        </p:nvSpPr>
        <p:spPr>
          <a:xfrm>
            <a:off x="6217062" y="6564219"/>
            <a:ext cx="4298519" cy="1985159"/>
          </a:xfrm>
          <a:prstGeom prst="rect">
            <a:avLst/>
          </a:prstGeom>
          <a:noFill/>
        </p:spPr>
        <p:txBody>
          <a:bodyPr wrap="square">
            <a:spAutoFit/>
          </a:bodyPr>
          <a:lstStyle/>
          <a:p>
            <a:pPr algn="l"/>
            <a:r>
              <a:rPr lang="ja-JP" altLang="en-US" sz="1050" b="0" i="0" dirty="0">
                <a:solidFill>
                  <a:srgbClr val="333333"/>
                </a:solidFill>
                <a:effectLst/>
                <a:latin typeface="Meiryo" panose="020B0604030504040204" pitchFamily="50" charset="-128"/>
                <a:ea typeface="Meiryo" panose="020B0604030504040204" pitchFamily="50" charset="-128"/>
              </a:rPr>
              <a:t>熱転写印刷範囲：</a:t>
            </a:r>
            <a:r>
              <a:rPr lang="en-US" altLang="ja-JP" sz="1050" b="0" i="0" dirty="0">
                <a:solidFill>
                  <a:srgbClr val="333333"/>
                </a:solidFill>
                <a:effectLst/>
                <a:latin typeface="Meiryo" panose="020B0604030504040204" pitchFamily="50" charset="-128"/>
                <a:ea typeface="Meiryo" panose="020B0604030504040204" pitchFamily="50" charset="-128"/>
              </a:rPr>
              <a:t>W100×H100</a:t>
            </a:r>
            <a:r>
              <a:rPr lang="ja-JP" altLang="en-US" sz="1050" b="0" i="0" dirty="0">
                <a:solidFill>
                  <a:srgbClr val="333333"/>
                </a:solidFill>
                <a:effectLst/>
                <a:latin typeface="Meiryo" panose="020B0604030504040204" pitchFamily="50" charset="-128"/>
                <a:ea typeface="Meiryo" panose="020B0604030504040204" pitchFamily="50" charset="-128"/>
              </a:rPr>
              <a:t>（</a:t>
            </a:r>
            <a:r>
              <a:rPr lang="en-US" altLang="ja-JP" sz="1050" b="0" i="0" dirty="0">
                <a:solidFill>
                  <a:srgbClr val="333333"/>
                </a:solidFill>
                <a:effectLst/>
                <a:latin typeface="Meiryo" panose="020B0604030504040204" pitchFamily="50" charset="-128"/>
                <a:ea typeface="Meiryo" panose="020B0604030504040204" pitchFamily="50" charset="-128"/>
              </a:rPr>
              <a:t>mm</a:t>
            </a:r>
            <a:r>
              <a:rPr lang="ja-JP" altLang="en-US" sz="1050" b="0" i="0" dirty="0">
                <a:solidFill>
                  <a:srgbClr val="333333"/>
                </a:solidFill>
                <a:effectLst/>
                <a:latin typeface="Meiryo" panose="020B0604030504040204" pitchFamily="50" charset="-128"/>
                <a:ea typeface="Meiryo" panose="020B0604030504040204" pitchFamily="50" charset="-128"/>
              </a:rPr>
              <a:t>）</a:t>
            </a:r>
            <a:br>
              <a:rPr lang="ja-JP" altLang="en-US" sz="1050" b="0" i="0" dirty="0">
                <a:solidFill>
                  <a:srgbClr val="333333"/>
                </a:solidFill>
                <a:effectLst/>
                <a:latin typeface="Meiryo" panose="020B0604030504040204" pitchFamily="50" charset="-128"/>
                <a:ea typeface="Meiryo" panose="020B0604030504040204" pitchFamily="50" charset="-128"/>
              </a:rPr>
            </a:br>
            <a:endParaRPr lang="ja-JP" altLang="en-US" sz="1050" b="0" i="0" dirty="0">
              <a:solidFill>
                <a:srgbClr val="333333"/>
              </a:solidFill>
              <a:effectLst/>
              <a:latin typeface="Meiryo" panose="020B0604030504040204" pitchFamily="50" charset="-128"/>
              <a:ea typeface="Meiryo" panose="020B0604030504040204" pitchFamily="50" charset="-128"/>
            </a:endParaRPr>
          </a:p>
          <a:p>
            <a:br>
              <a:rPr lang="ja-JP" altLang="en-US" sz="1050" dirty="0"/>
            </a:br>
            <a:br>
              <a:rPr lang="ja-JP" altLang="en-US" sz="1050" b="0" i="0" dirty="0">
                <a:solidFill>
                  <a:srgbClr val="333333"/>
                </a:solidFill>
                <a:effectLst/>
                <a:latin typeface="Meiryo" panose="020B0604030504040204" pitchFamily="50" charset="-128"/>
                <a:ea typeface="Meiryo" panose="020B0604030504040204" pitchFamily="50" charset="-128"/>
              </a:rPr>
            </a:br>
            <a:endParaRPr lang="ja-JP" altLang="en-US" sz="1050" b="0" i="0" dirty="0">
              <a:solidFill>
                <a:srgbClr val="333333"/>
              </a:solidFill>
              <a:effectLst/>
              <a:latin typeface="Meiryo" panose="020B0604030504040204" pitchFamily="50" charset="-128"/>
              <a:ea typeface="Meiryo" panose="020B0604030504040204" pitchFamily="50" charset="-128"/>
            </a:endParaRPr>
          </a:p>
          <a:p>
            <a:br>
              <a:rPr lang="en-US" altLang="ja-JP" sz="1050" dirty="0"/>
            </a:br>
            <a:br>
              <a:rPr lang="ja-JP" altLang="en-US" sz="1050" dirty="0"/>
            </a:br>
            <a:br>
              <a:rPr lang="ja-JP" altLang="en-US" sz="1050" b="0" i="0" dirty="0">
                <a:solidFill>
                  <a:srgbClr val="333333"/>
                </a:solidFill>
                <a:effectLst/>
                <a:latin typeface="Meiryo" panose="020B0604030504040204" pitchFamily="50" charset="-128"/>
                <a:ea typeface="Meiryo" panose="020B0604030504040204" pitchFamily="50" charset="-128"/>
              </a:rPr>
            </a:br>
            <a:endParaRPr lang="ja-JP" altLang="en-US" sz="1050" b="0" i="0" dirty="0">
              <a:solidFill>
                <a:srgbClr val="333333"/>
              </a:solidFill>
              <a:effectLst/>
              <a:latin typeface="Meiryo" panose="020B0604030504040204" pitchFamily="50" charset="-128"/>
              <a:ea typeface="Meiryo" panose="020B0604030504040204" pitchFamily="50" charset="-128"/>
            </a:endParaRPr>
          </a:p>
          <a:p>
            <a:br>
              <a:rPr lang="ja-JP" altLang="en-US" sz="1050" dirty="0"/>
            </a:br>
            <a:endParaRPr lang="ja-JP" altLang="en-US" dirty="0"/>
          </a:p>
        </p:txBody>
      </p:sp>
      <p:pic>
        <p:nvPicPr>
          <p:cNvPr id="55" name="図 54">
            <a:extLst>
              <a:ext uri="{FF2B5EF4-FFF2-40B4-BE49-F238E27FC236}">
                <a16:creationId xmlns:a16="http://schemas.microsoft.com/office/drawing/2014/main" id="{3A1A1434-79A0-838C-7E3C-7E416D13A469}"/>
              </a:ext>
            </a:extLst>
          </p:cNvPr>
          <p:cNvPicPr>
            <a:picLocks noChangeAspect="1"/>
          </p:cNvPicPr>
          <p:nvPr/>
        </p:nvPicPr>
        <p:blipFill>
          <a:blip r:embed="rId39"/>
          <a:stretch>
            <a:fillRect/>
          </a:stretch>
        </p:blipFill>
        <p:spPr>
          <a:xfrm>
            <a:off x="3291055" y="1465759"/>
            <a:ext cx="417203" cy="317074"/>
          </a:xfrm>
          <a:prstGeom prst="rect">
            <a:avLst/>
          </a:prstGeom>
        </p:spPr>
      </p:pic>
      <p:pic>
        <p:nvPicPr>
          <p:cNvPr id="5" name="図 4">
            <a:extLst>
              <a:ext uri="{FF2B5EF4-FFF2-40B4-BE49-F238E27FC236}">
                <a16:creationId xmlns:a16="http://schemas.microsoft.com/office/drawing/2014/main" id="{D68F20B8-4333-19A9-5B10-22518823B867}"/>
              </a:ext>
            </a:extLst>
          </p:cNvPr>
          <p:cNvPicPr>
            <a:picLocks noChangeAspect="1"/>
          </p:cNvPicPr>
          <p:nvPr/>
        </p:nvPicPr>
        <p:blipFill>
          <a:blip r:embed="rId40"/>
          <a:stretch>
            <a:fillRect/>
          </a:stretch>
        </p:blipFill>
        <p:spPr>
          <a:xfrm>
            <a:off x="540227" y="901896"/>
            <a:ext cx="3276907" cy="3222694"/>
          </a:xfrm>
          <a:prstGeom prst="rect">
            <a:avLst/>
          </a:prstGeom>
        </p:spPr>
      </p:pic>
      <p:pic>
        <p:nvPicPr>
          <p:cNvPr id="8" name="図 7">
            <a:extLst>
              <a:ext uri="{FF2B5EF4-FFF2-40B4-BE49-F238E27FC236}">
                <a16:creationId xmlns:a16="http://schemas.microsoft.com/office/drawing/2014/main" id="{3AF3D37E-0479-B11A-EE95-03B3C2F8FF38}"/>
              </a:ext>
            </a:extLst>
          </p:cNvPr>
          <p:cNvPicPr>
            <a:picLocks noChangeAspect="1"/>
          </p:cNvPicPr>
          <p:nvPr/>
        </p:nvPicPr>
        <p:blipFill>
          <a:blip r:embed="rId41"/>
          <a:stretch>
            <a:fillRect/>
          </a:stretch>
        </p:blipFill>
        <p:spPr>
          <a:xfrm>
            <a:off x="3916360" y="1802300"/>
            <a:ext cx="2039102" cy="2858438"/>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19725</TotalTime>
  <Words>190</Words>
  <Application>Microsoft Office PowerPoint</Application>
  <PresentationFormat>ユーザー設定</PresentationFormat>
  <Paragraphs>40</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瑛莉菜 羽田</cp:lastModifiedBy>
  <cp:revision>562</cp:revision>
  <cp:lastPrinted>2021-10-13T13:51:27Z</cp:lastPrinted>
  <dcterms:created xsi:type="dcterms:W3CDTF">2013-12-25T09:34:24Z</dcterms:created>
  <dcterms:modified xsi:type="dcterms:W3CDTF">2024-10-07T08:12:11Z</dcterms:modified>
</cp:coreProperties>
</file>