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ポケットスクエアバッグ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H350×W225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W35×H16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W65×H40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59636" y="5941191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グッドデザイン賞を受賞したポケットスクエアバッグです。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格子状にプリーツ加工を施し、簡単にカードサイズ相当まで折りたたむことが可能です。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レジ袋と同じガゼットマチ仕様のためマチも広く、コンビニのお弁当も入ります。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E764B97-2732-E93C-0D8D-3399E2E89DF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13774" y="932723"/>
            <a:ext cx="3104323" cy="317408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477939F-74C8-D138-E795-E91A9A72FD2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42768" y="2479307"/>
            <a:ext cx="1892879" cy="250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19238</TotalTime>
  <Words>186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2024-10-01T04:28:57Z</dcterms:modified>
</cp:coreProperties>
</file>