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0B49E-995B-4022-8A0E-BFA4949C18A0}" v="22" dt="2024-10-07T06:57:29.587"/>
    <p1510:client id="{33ADDB61-8E8C-4E90-AC38-65D5E91E43C1}" v="6" dt="2024-10-07T08:13:26.482"/>
    <p1510:client id="{40F2E6DF-C061-4B14-884E-C1DC18379AEF}" v="2" dt="2024-10-07T07:46:43.228"/>
    <p1510:client id="{46E3460C-15EC-4351-9558-8FAB15232F59}" v="4" dt="2024-10-07T08:04:08.196"/>
    <p1510:client id="{771C4C67-8408-4529-AB45-222D8914477E}" v="12" dt="2024-10-07T06:14:59.037"/>
    <p1510:client id="{82F570FE-DB76-4317-A569-248967D8125B}" v="2" dt="2024-10-07T07:39:03.154"/>
    <p1510:client id="{B1492548-3B06-4E1B-9ED4-DE9D871983D4}" v="1" dt="2024-10-07T06:52:11.638"/>
    <p1510:client id="{CF429ADD-A1FF-4DDF-93C9-68E595F39E78}" v="6" dt="2024-10-07T07:57:02.679"/>
    <p1510:client id="{F298E290-3D7F-429F-BA22-1550FACF17FF}" v="4" dt="2024-10-07T07:59:50.8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F298E290-3D7F-429F-BA22-1550FACF17FF}"/>
    <pc:docChg chg="custSel modSld">
      <pc:chgData name="瑛莉菜 羽田" userId="64c7e7a027abc1d1" providerId="LiveId" clId="{F298E290-3D7F-429F-BA22-1550FACF17FF}" dt="2024-10-07T08:00:45.478" v="51"/>
      <pc:docMkLst>
        <pc:docMk/>
      </pc:docMkLst>
      <pc:sldChg chg="addSp delSp modSp mod">
        <pc:chgData name="瑛莉菜 羽田" userId="64c7e7a027abc1d1" providerId="LiveId" clId="{F298E290-3D7F-429F-BA22-1550FACF17FF}" dt="2024-10-07T08:00:45.478" v="51"/>
        <pc:sldMkLst>
          <pc:docMk/>
          <pc:sldMk cId="4010063240" sldId="375"/>
        </pc:sldMkLst>
        <pc:spChg chg="mod">
          <ac:chgData name="瑛莉菜 羽田" userId="64c7e7a027abc1d1" providerId="LiveId" clId="{F298E290-3D7F-429F-BA22-1550FACF17FF}" dt="2024-10-07T07:59:21.480" v="2"/>
          <ac:spMkLst>
            <pc:docMk/>
            <pc:sldMk cId="4010063240" sldId="375"/>
            <ac:spMk id="4" creationId="{4089F0E4-8EB1-65F8-1F8E-DFAE3A950B63}"/>
          </ac:spMkLst>
        </pc:spChg>
        <pc:spChg chg="mod">
          <ac:chgData name="瑛莉菜 羽田" userId="64c7e7a027abc1d1" providerId="LiveId" clId="{F298E290-3D7F-429F-BA22-1550FACF17FF}" dt="2024-10-07T08:00:45.478" v="51"/>
          <ac:spMkLst>
            <pc:docMk/>
            <pc:sldMk cId="4010063240" sldId="375"/>
            <ac:spMk id="10" creationId="{C3C3B70E-4FFF-B141-8B18-557D6A287CFD}"/>
          </ac:spMkLst>
        </pc:spChg>
        <pc:spChg chg="mod">
          <ac:chgData name="瑛莉菜 羽田" userId="64c7e7a027abc1d1" providerId="LiveId" clId="{F298E290-3D7F-429F-BA22-1550FACF17FF}" dt="2024-10-07T07:59:50.837" v="31"/>
          <ac:spMkLst>
            <pc:docMk/>
            <pc:sldMk cId="4010063240" sldId="375"/>
            <ac:spMk id="14" creationId="{4C1CE79F-7A8C-E943-C2CD-9B9D895545B4}"/>
          </ac:spMkLst>
        </pc:spChg>
        <pc:spChg chg="mod">
          <ac:chgData name="瑛莉菜 羽田" userId="64c7e7a027abc1d1" providerId="LiveId" clId="{F298E290-3D7F-429F-BA22-1550FACF17FF}" dt="2024-10-07T07:59:11.808" v="0"/>
          <ac:spMkLst>
            <pc:docMk/>
            <pc:sldMk cId="4010063240" sldId="375"/>
            <ac:spMk id="23" creationId="{00000000-0000-0000-0000-000000000000}"/>
          </ac:spMkLst>
        </pc:spChg>
        <pc:spChg chg="mod">
          <ac:chgData name="瑛莉菜 羽田" userId="64c7e7a027abc1d1" providerId="LiveId" clId="{F298E290-3D7F-429F-BA22-1550FACF17FF}" dt="2024-10-07T07:59:15.581" v="1"/>
          <ac:spMkLst>
            <pc:docMk/>
            <pc:sldMk cId="4010063240" sldId="375"/>
            <ac:spMk id="65" creationId="{00000000-0000-0000-0000-000000000000}"/>
          </ac:spMkLst>
        </pc:spChg>
        <pc:picChg chg="del">
          <ac:chgData name="瑛莉菜 羽田" userId="64c7e7a027abc1d1" providerId="LiveId" clId="{F298E290-3D7F-429F-BA22-1550FACF17FF}" dt="2024-10-07T07:59:53.137" v="32" actId="478"/>
          <ac:picMkLst>
            <pc:docMk/>
            <pc:sldMk cId="4010063240" sldId="375"/>
            <ac:picMk id="5" creationId="{AB36BA9B-C425-889E-A3BC-294323F6281E}"/>
          </ac:picMkLst>
        </pc:picChg>
        <pc:picChg chg="add mod">
          <ac:chgData name="瑛莉菜 羽田" userId="64c7e7a027abc1d1" providerId="LiveId" clId="{F298E290-3D7F-429F-BA22-1550FACF17FF}" dt="2024-10-07T08:00:21.843" v="40" actId="14100"/>
          <ac:picMkLst>
            <pc:docMk/>
            <pc:sldMk cId="4010063240" sldId="375"/>
            <ac:picMk id="6" creationId="{2775CCBA-3106-97BB-C152-DCC2B703A2AB}"/>
          </ac:picMkLst>
        </pc:picChg>
        <pc:picChg chg="del">
          <ac:chgData name="瑛莉菜 羽田" userId="64c7e7a027abc1d1" providerId="LiveId" clId="{F298E290-3D7F-429F-BA22-1550FACF17FF}" dt="2024-10-07T07:59:53.725" v="33" actId="478"/>
          <ac:picMkLst>
            <pc:docMk/>
            <pc:sldMk cId="4010063240" sldId="375"/>
            <ac:picMk id="8" creationId="{F8A3D792-BCF1-7EBF-CE5B-11CBC7725EA6}"/>
          </ac:picMkLst>
        </pc:picChg>
        <pc:picChg chg="add mod">
          <ac:chgData name="瑛莉菜 羽田" userId="64c7e7a027abc1d1" providerId="LiveId" clId="{F298E290-3D7F-429F-BA22-1550FACF17FF}" dt="2024-10-07T08:00:26.432" v="43" actId="1076"/>
          <ac:picMkLst>
            <pc:docMk/>
            <pc:sldMk cId="4010063240" sldId="375"/>
            <ac:picMk id="9" creationId="{9E376256-CEBE-4753-170E-7BCCACB154FE}"/>
          </ac:picMkLst>
        </pc:picChg>
        <pc:picChg chg="add mod">
          <ac:chgData name="瑛莉菜 羽田" userId="64c7e7a027abc1d1" providerId="LiveId" clId="{F298E290-3D7F-429F-BA22-1550FACF17FF}" dt="2024-10-07T08:00:36.466" v="46" actId="1076"/>
          <ac:picMkLst>
            <pc:docMk/>
            <pc:sldMk cId="4010063240" sldId="375"/>
            <ac:picMk id="54" creationId="{1F6E7453-41E3-636B-DCFB-901E7A27F73A}"/>
          </ac:picMkLst>
        </pc:picChg>
      </pc:sldChg>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46E3460C-15EC-4351-9558-8FAB15232F59}"/>
    <pc:docChg chg="custSel modSld">
      <pc:chgData name="瑛莉菜 羽田" userId="64c7e7a027abc1d1" providerId="LiveId" clId="{46E3460C-15EC-4351-9558-8FAB15232F59}" dt="2024-10-07T08:04:51.851" v="56" actId="1076"/>
      <pc:docMkLst>
        <pc:docMk/>
      </pc:docMkLst>
      <pc:sldChg chg="addSp delSp modSp mod">
        <pc:chgData name="瑛莉菜 羽田" userId="64c7e7a027abc1d1" providerId="LiveId" clId="{46E3460C-15EC-4351-9558-8FAB15232F59}" dt="2024-10-07T08:04:51.851" v="56" actId="1076"/>
        <pc:sldMkLst>
          <pc:docMk/>
          <pc:sldMk cId="4010063240" sldId="375"/>
        </pc:sldMkLst>
        <pc:spChg chg="mod">
          <ac:chgData name="瑛莉菜 羽田" userId="64c7e7a027abc1d1" providerId="LiveId" clId="{46E3460C-15EC-4351-9558-8FAB15232F59}" dt="2024-10-07T08:03:45.221" v="28" actId="20577"/>
          <ac:spMkLst>
            <pc:docMk/>
            <pc:sldMk cId="4010063240" sldId="375"/>
            <ac:spMk id="4" creationId="{4089F0E4-8EB1-65F8-1F8E-DFAE3A950B63}"/>
          </ac:spMkLst>
        </pc:spChg>
        <pc:spChg chg="mod">
          <ac:chgData name="瑛莉菜 羽田" userId="64c7e7a027abc1d1" providerId="LiveId" clId="{46E3460C-15EC-4351-9558-8FAB15232F59}" dt="2024-10-07T08:03:34.918" v="2"/>
          <ac:spMkLst>
            <pc:docMk/>
            <pc:sldMk cId="4010063240" sldId="375"/>
            <ac:spMk id="10" creationId="{C3C3B70E-4FFF-B141-8B18-557D6A287CFD}"/>
          </ac:spMkLst>
        </pc:spChg>
        <pc:spChg chg="mod">
          <ac:chgData name="瑛莉菜 羽田" userId="64c7e7a027abc1d1" providerId="LiveId" clId="{46E3460C-15EC-4351-9558-8FAB15232F59}" dt="2024-10-07T08:04:08.196" v="47"/>
          <ac:spMkLst>
            <pc:docMk/>
            <pc:sldMk cId="4010063240" sldId="375"/>
            <ac:spMk id="14" creationId="{4C1CE79F-7A8C-E943-C2CD-9B9D895545B4}"/>
          </ac:spMkLst>
        </pc:spChg>
        <pc:spChg chg="mod">
          <ac:chgData name="瑛莉菜 羽田" userId="64c7e7a027abc1d1" providerId="LiveId" clId="{46E3460C-15EC-4351-9558-8FAB15232F59}" dt="2024-10-07T08:03:18.160" v="0"/>
          <ac:spMkLst>
            <pc:docMk/>
            <pc:sldMk cId="4010063240" sldId="375"/>
            <ac:spMk id="23" creationId="{00000000-0000-0000-0000-000000000000}"/>
          </ac:spMkLst>
        </pc:spChg>
        <pc:spChg chg="mod">
          <ac:chgData name="瑛莉菜 羽田" userId="64c7e7a027abc1d1" providerId="LiveId" clId="{46E3460C-15EC-4351-9558-8FAB15232F59}" dt="2024-10-07T08:03:24.480" v="1"/>
          <ac:spMkLst>
            <pc:docMk/>
            <pc:sldMk cId="4010063240" sldId="375"/>
            <ac:spMk id="65" creationId="{00000000-0000-0000-0000-000000000000}"/>
          </ac:spMkLst>
        </pc:spChg>
        <pc:picChg chg="del">
          <ac:chgData name="瑛莉菜 羽田" userId="64c7e7a027abc1d1" providerId="LiveId" clId="{46E3460C-15EC-4351-9558-8FAB15232F59}" dt="2024-10-07T08:04:11.211" v="48" actId="478"/>
          <ac:picMkLst>
            <pc:docMk/>
            <pc:sldMk cId="4010063240" sldId="375"/>
            <ac:picMk id="5" creationId="{57B8D064-4EE4-AB70-8BD3-1CCED10807E0}"/>
          </ac:picMkLst>
        </pc:picChg>
        <pc:picChg chg="add mod">
          <ac:chgData name="瑛莉菜 羽田" userId="64c7e7a027abc1d1" providerId="LiveId" clId="{46E3460C-15EC-4351-9558-8FAB15232F59}" dt="2024-10-07T08:04:42.122" v="53" actId="14100"/>
          <ac:picMkLst>
            <pc:docMk/>
            <pc:sldMk cId="4010063240" sldId="375"/>
            <ac:picMk id="6" creationId="{229DA916-EE42-6DDF-54A7-FE5144A682AF}"/>
          </ac:picMkLst>
        </pc:picChg>
        <pc:picChg chg="del">
          <ac:chgData name="瑛莉菜 羽田" userId="64c7e7a027abc1d1" providerId="LiveId" clId="{46E3460C-15EC-4351-9558-8FAB15232F59}" dt="2024-10-07T08:04:11.717" v="49" actId="478"/>
          <ac:picMkLst>
            <pc:docMk/>
            <pc:sldMk cId="4010063240" sldId="375"/>
            <ac:picMk id="8" creationId="{8813C675-916B-E321-DAFF-A01FC2F9C6C0}"/>
          </ac:picMkLst>
        </pc:picChg>
        <pc:picChg chg="add mod">
          <ac:chgData name="瑛莉菜 羽田" userId="64c7e7a027abc1d1" providerId="LiveId" clId="{46E3460C-15EC-4351-9558-8FAB15232F59}" dt="2024-10-07T08:04:51.851" v="56" actId="1076"/>
          <ac:picMkLst>
            <pc:docMk/>
            <pc:sldMk cId="4010063240" sldId="375"/>
            <ac:picMk id="9" creationId="{67BE7D51-ADD9-2F32-C222-7F2B99AED3E0}"/>
          </ac:picMkLst>
        </pc:picChg>
      </pc:sldChg>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33ADDB61-8E8C-4E90-AC38-65D5E91E43C1}"/>
    <pc:docChg chg="custSel modSld">
      <pc:chgData name="瑛莉菜 羽田" userId="64c7e7a027abc1d1" providerId="LiveId" clId="{33ADDB61-8E8C-4E90-AC38-65D5E91E43C1}" dt="2024-10-07T08:14:11.003" v="72" actId="1076"/>
      <pc:docMkLst>
        <pc:docMk/>
      </pc:docMkLst>
      <pc:sldChg chg="addSp delSp modSp mod">
        <pc:chgData name="瑛莉菜 羽田" userId="64c7e7a027abc1d1" providerId="LiveId" clId="{33ADDB61-8E8C-4E90-AC38-65D5E91E43C1}" dt="2024-10-07T08:14:11.003" v="72" actId="1076"/>
        <pc:sldMkLst>
          <pc:docMk/>
          <pc:sldMk cId="4010063240" sldId="375"/>
        </pc:sldMkLst>
        <pc:spChg chg="mod">
          <ac:chgData name="瑛莉菜 羽田" userId="64c7e7a027abc1d1" providerId="LiveId" clId="{33ADDB61-8E8C-4E90-AC38-65D5E91E43C1}" dt="2024-10-07T08:13:05.007" v="15"/>
          <ac:spMkLst>
            <pc:docMk/>
            <pc:sldMk cId="4010063240" sldId="375"/>
            <ac:spMk id="4" creationId="{4089F0E4-8EB1-65F8-1F8E-DFAE3A950B63}"/>
          </ac:spMkLst>
        </pc:spChg>
        <pc:spChg chg="mod">
          <ac:chgData name="瑛莉菜 羽田" userId="64c7e7a027abc1d1" providerId="LiveId" clId="{33ADDB61-8E8C-4E90-AC38-65D5E91E43C1}" dt="2024-10-07T08:12:57.817" v="14"/>
          <ac:spMkLst>
            <pc:docMk/>
            <pc:sldMk cId="4010063240" sldId="375"/>
            <ac:spMk id="10" creationId="{C3C3B70E-4FFF-B141-8B18-557D6A287CFD}"/>
          </ac:spMkLst>
        </pc:spChg>
        <pc:spChg chg="mod">
          <ac:chgData name="瑛莉菜 羽田" userId="64c7e7a027abc1d1" providerId="LiveId" clId="{33ADDB61-8E8C-4E90-AC38-65D5E91E43C1}" dt="2024-10-07T08:13:43.698" v="63"/>
          <ac:spMkLst>
            <pc:docMk/>
            <pc:sldMk cId="4010063240" sldId="375"/>
            <ac:spMk id="14" creationId="{4C1CE79F-7A8C-E943-C2CD-9B9D895545B4}"/>
          </ac:spMkLst>
        </pc:spChg>
        <pc:spChg chg="mod">
          <ac:chgData name="瑛莉菜 羽田" userId="64c7e7a027abc1d1" providerId="LiveId" clId="{33ADDB61-8E8C-4E90-AC38-65D5E91E43C1}" dt="2024-10-07T08:12:36.412" v="0"/>
          <ac:spMkLst>
            <pc:docMk/>
            <pc:sldMk cId="4010063240" sldId="375"/>
            <ac:spMk id="23" creationId="{00000000-0000-0000-0000-000000000000}"/>
          </ac:spMkLst>
        </pc:spChg>
        <pc:spChg chg="mod">
          <ac:chgData name="瑛莉菜 羽田" userId="64c7e7a027abc1d1" providerId="LiveId" clId="{33ADDB61-8E8C-4E90-AC38-65D5E91E43C1}" dt="2024-10-07T08:12:43.425" v="1"/>
          <ac:spMkLst>
            <pc:docMk/>
            <pc:sldMk cId="4010063240" sldId="375"/>
            <ac:spMk id="65" creationId="{00000000-0000-0000-0000-000000000000}"/>
          </ac:spMkLst>
        </pc:spChg>
        <pc:spChg chg="mod">
          <ac:chgData name="瑛莉菜 羽田" userId="64c7e7a027abc1d1" providerId="LiveId" clId="{33ADDB61-8E8C-4E90-AC38-65D5E91E43C1}" dt="2024-10-07T08:13:26.482" v="60"/>
          <ac:spMkLst>
            <pc:docMk/>
            <pc:sldMk cId="4010063240" sldId="375"/>
            <ac:spMk id="69" creationId="{00000000-0000-0000-0000-000000000000}"/>
          </ac:spMkLst>
        </pc:spChg>
        <pc:picChg chg="del">
          <ac:chgData name="瑛莉菜 羽田" userId="64c7e7a027abc1d1" providerId="LiveId" clId="{33ADDB61-8E8C-4E90-AC38-65D5E91E43C1}" dt="2024-10-07T08:13:47.307" v="64" actId="478"/>
          <ac:picMkLst>
            <pc:docMk/>
            <pc:sldMk cId="4010063240" sldId="375"/>
            <ac:picMk id="5" creationId="{D68F20B8-4333-19A9-5B10-22518823B867}"/>
          </ac:picMkLst>
        </pc:picChg>
        <pc:picChg chg="add mod">
          <ac:chgData name="瑛莉菜 羽田" userId="64c7e7a027abc1d1" providerId="LiveId" clId="{33ADDB61-8E8C-4E90-AC38-65D5E91E43C1}" dt="2024-10-07T08:13:58.152" v="69" actId="14100"/>
          <ac:picMkLst>
            <pc:docMk/>
            <pc:sldMk cId="4010063240" sldId="375"/>
            <ac:picMk id="6" creationId="{D8C430C3-287D-054F-6D54-B6F3978ABDB8}"/>
          </ac:picMkLst>
        </pc:picChg>
        <pc:picChg chg="del">
          <ac:chgData name="瑛莉菜 羽田" userId="64c7e7a027abc1d1" providerId="LiveId" clId="{33ADDB61-8E8C-4E90-AC38-65D5E91E43C1}" dt="2024-10-07T08:13:47.716" v="65" actId="478"/>
          <ac:picMkLst>
            <pc:docMk/>
            <pc:sldMk cId="4010063240" sldId="375"/>
            <ac:picMk id="8" creationId="{3AF3D37E-0479-B11A-EE95-03B3C2F8FF38}"/>
          </ac:picMkLst>
        </pc:picChg>
        <pc:picChg chg="add mod">
          <ac:chgData name="瑛莉菜 羽田" userId="64c7e7a027abc1d1" providerId="LiveId" clId="{33ADDB61-8E8C-4E90-AC38-65D5E91E43C1}" dt="2024-10-07T08:14:11.003" v="72" actId="1076"/>
          <ac:picMkLst>
            <pc:docMk/>
            <pc:sldMk cId="4010063240" sldId="375"/>
            <ac:picMk id="9" creationId="{68F0924F-3DE6-7D17-08F5-68179194558E}"/>
          </ac:picMkLst>
        </pc:picChg>
      </pc:sldChg>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9B47C2CC-DDD8-4367-8FD1-662D812996AE}"/>
    <pc:docChg chg="custSel modSld">
      <pc:chgData name="瑛莉菜 羽田" userId="64c7e7a027abc1d1" providerId="LiveId" clId="{9B47C2CC-DDD8-4367-8FD1-662D812996AE}" dt="2024-10-07T08:10:41.119" v="26" actId="1076"/>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sldChg chg="addSp delSp modSp mod">
        <pc:chgData name="瑛莉菜 羽田" userId="64c7e7a027abc1d1" providerId="LiveId" clId="{BB5911ED-0847-474D-9580-17F62020BDA5}" dt="2024-10-07T07:42:14.555" v="26" actId="1076"/>
        <pc:sldMkLst>
          <pc:docMk/>
          <pc:sldMk cId="4010063240" sldId="375"/>
        </pc:sldMkLst>
        <pc:spChg chg="mod">
          <ac:chgData name="瑛莉菜 羽田" userId="64c7e7a027abc1d1" providerId="LiveId" clId="{BB5911ED-0847-474D-9580-17F62020BDA5}" dt="2024-10-07T07:41:24.900" v="5" actId="20577"/>
          <ac:spMkLst>
            <pc:docMk/>
            <pc:sldMk cId="4010063240" sldId="375"/>
            <ac:spMk id="4" creationId="{4089F0E4-8EB1-65F8-1F8E-DFAE3A950B63}"/>
          </ac:spMkLst>
        </pc:spChg>
        <pc:spChg chg="mod">
          <ac:chgData name="瑛莉菜 羽田" userId="64c7e7a027abc1d1" providerId="LiveId" clId="{BB5911ED-0847-474D-9580-17F62020BDA5}" dt="2024-10-07T07:41:38.397" v="9" actId="20577"/>
          <ac:spMkLst>
            <pc:docMk/>
            <pc:sldMk cId="4010063240" sldId="375"/>
            <ac:spMk id="14" creationId="{4C1CE79F-7A8C-E943-C2CD-9B9D895545B4}"/>
          </ac:spMkLst>
        </pc:spChg>
        <pc:picChg chg="add mod">
          <ac:chgData name="瑛莉菜 羽田" userId="64c7e7a027abc1d1" providerId="LiveId" clId="{BB5911ED-0847-474D-9580-17F62020BDA5}" dt="2024-10-07T07:42:10.797" v="24" actId="14100"/>
          <ac:picMkLst>
            <pc:docMk/>
            <pc:sldMk cId="4010063240" sldId="375"/>
            <ac:picMk id="5" creationId="{B18DDA57-97D8-917A-7928-EADD2D25310F}"/>
          </ac:picMkLst>
        </pc:picChg>
        <pc:picChg chg="del">
          <ac:chgData name="瑛莉菜 羽田" userId="64c7e7a027abc1d1" providerId="LiveId" clId="{BB5911ED-0847-474D-9580-17F62020BDA5}" dt="2024-10-07T07:41:39.785" v="10" actId="478"/>
          <ac:picMkLst>
            <pc:docMk/>
            <pc:sldMk cId="4010063240" sldId="375"/>
            <ac:picMk id="6" creationId="{2A8DE2F7-47D9-65A7-B1C9-09C2BCC78E63}"/>
          </ac:picMkLst>
        </pc:picChg>
        <pc:picChg chg="add mod">
          <ac:chgData name="瑛莉菜 羽田" userId="64c7e7a027abc1d1" providerId="LiveId" clId="{BB5911ED-0847-474D-9580-17F62020BDA5}" dt="2024-10-07T07:42:14.555" v="26" actId="1076"/>
          <ac:picMkLst>
            <pc:docMk/>
            <pc:sldMk cId="4010063240" sldId="375"/>
            <ac:picMk id="8" creationId="{5EDE3691-7ABE-4D92-B39E-2CA54FAF9C00}"/>
          </ac:picMkLst>
        </pc:picChg>
        <pc:picChg chg="del">
          <ac:chgData name="瑛莉菜 羽田" userId="64c7e7a027abc1d1" providerId="LiveId" clId="{BB5911ED-0847-474D-9580-17F62020BDA5}" dt="2024-10-07T07:41:40.242" v="11" actId="478"/>
          <ac:picMkLst>
            <pc:docMk/>
            <pc:sldMk cId="4010063240" sldId="375"/>
            <ac:picMk id="9" creationId="{FC85D868-87EE-7179-98B1-DAF35172EBD9}"/>
          </ac:picMkLst>
        </pc:picChg>
      </pc:sldChg>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sldChg chg="addSp delSp modSp mod">
        <pc:chgData name="瑛莉菜 羽田" userId="64c7e7a027abc1d1" providerId="LiveId" clId="{E4EB4315-A64C-4F2B-8169-EF7A7D8E3234}" dt="2024-10-07T07:45:20.914" v="111" actId="1076"/>
        <pc:sldMkLst>
          <pc:docMk/>
          <pc:sldMk cId="4010063240" sldId="375"/>
        </pc:sldMkLst>
        <pc:spChg chg="mod">
          <ac:chgData name="瑛莉菜 羽田" userId="64c7e7a027abc1d1" providerId="LiveId" clId="{E4EB4315-A64C-4F2B-8169-EF7A7D8E3234}" dt="2024-10-07T07:44:36.301" v="95" actId="20577"/>
          <ac:spMkLst>
            <pc:docMk/>
            <pc:sldMk cId="4010063240" sldId="375"/>
            <ac:spMk id="4" creationId="{4089F0E4-8EB1-65F8-1F8E-DFAE3A950B63}"/>
          </ac:spMkLst>
        </pc:spChg>
        <pc:spChg chg="mod">
          <ac:chgData name="瑛莉菜 羽田" userId="64c7e7a027abc1d1" providerId="LiveId" clId="{E4EB4315-A64C-4F2B-8169-EF7A7D8E3234}" dt="2024-10-07T07:44:52.201" v="99" actId="1076"/>
          <ac:spMkLst>
            <pc:docMk/>
            <pc:sldMk cId="4010063240" sldId="375"/>
            <ac:spMk id="14" creationId="{4C1CE79F-7A8C-E943-C2CD-9B9D895545B4}"/>
          </ac:spMkLst>
        </pc:spChg>
        <pc:spChg chg="mod">
          <ac:chgData name="瑛莉菜 羽田" userId="64c7e7a027abc1d1" providerId="LiveId" clId="{E4EB4315-A64C-4F2B-8169-EF7A7D8E3234}" dt="2024-10-07T07:43:58.010" v="0"/>
          <ac:spMkLst>
            <pc:docMk/>
            <pc:sldMk cId="4010063240" sldId="375"/>
            <ac:spMk id="23" creationId="{00000000-0000-0000-0000-000000000000}"/>
          </ac:spMkLst>
        </pc:spChg>
        <pc:spChg chg="mod">
          <ac:chgData name="瑛莉菜 羽田" userId="64c7e7a027abc1d1" providerId="LiveId" clId="{E4EB4315-A64C-4F2B-8169-EF7A7D8E3234}" dt="2024-10-07T07:44:03.011" v="10"/>
          <ac:spMkLst>
            <pc:docMk/>
            <pc:sldMk cId="4010063240" sldId="375"/>
            <ac:spMk id="65" creationId="{00000000-0000-0000-0000-000000000000}"/>
          </ac:spMkLst>
        </pc:spChg>
        <pc:spChg chg="mod">
          <ac:chgData name="瑛莉菜 羽田" userId="64c7e7a027abc1d1" providerId="LiveId" clId="{E4EB4315-A64C-4F2B-8169-EF7A7D8E3234}" dt="2024-10-07T07:44:12.038" v="17" actId="20577"/>
          <ac:spMkLst>
            <pc:docMk/>
            <pc:sldMk cId="4010063240" sldId="375"/>
            <ac:spMk id="69" creationId="{00000000-0000-0000-0000-000000000000}"/>
          </ac:spMkLst>
        </pc:spChg>
        <pc:picChg chg="add mod">
          <ac:chgData name="瑛莉菜 羽田" userId="64c7e7a027abc1d1" providerId="LiveId" clId="{E4EB4315-A64C-4F2B-8169-EF7A7D8E3234}" dt="2024-10-07T07:45:06.382" v="106" actId="14100"/>
          <ac:picMkLst>
            <pc:docMk/>
            <pc:sldMk cId="4010063240" sldId="375"/>
            <ac:picMk id="5" creationId="{3AA4932C-A755-37FF-C3F1-937AF2B491B7}"/>
          </ac:picMkLst>
        </pc:picChg>
        <pc:picChg chg="del">
          <ac:chgData name="瑛莉菜 羽田" userId="64c7e7a027abc1d1" providerId="LiveId" clId="{E4EB4315-A64C-4F2B-8169-EF7A7D8E3234}" dt="2024-10-07T07:44:53.514" v="100" actId="478"/>
          <ac:picMkLst>
            <pc:docMk/>
            <pc:sldMk cId="4010063240" sldId="375"/>
            <ac:picMk id="6" creationId="{776E1E2C-8F37-4597-440D-3D7A7C5B266D}"/>
          </ac:picMkLst>
        </pc:picChg>
        <pc:picChg chg="add mod">
          <ac:chgData name="瑛莉菜 羽田" userId="64c7e7a027abc1d1" providerId="LiveId" clId="{E4EB4315-A64C-4F2B-8169-EF7A7D8E3234}" dt="2024-10-07T07:45:20.914" v="111" actId="1076"/>
          <ac:picMkLst>
            <pc:docMk/>
            <pc:sldMk cId="4010063240" sldId="375"/>
            <ac:picMk id="8" creationId="{165A4479-58FA-382D-E292-70510EB2DF32}"/>
          </ac:picMkLst>
        </pc:picChg>
        <pc:picChg chg="del">
          <ac:chgData name="瑛莉菜 羽田" userId="64c7e7a027abc1d1" providerId="LiveId" clId="{E4EB4315-A64C-4F2B-8169-EF7A7D8E3234}" dt="2024-10-07T07:44:53.942" v="101" actId="478"/>
          <ac:picMkLst>
            <pc:docMk/>
            <pc:sldMk cId="4010063240" sldId="375"/>
            <ac:picMk id="9" creationId="{6B8789C0-AC1E-A5E4-3DC9-BC9070EC524E}"/>
          </ac:picMkLst>
        </pc:picChg>
      </pc:sldChg>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47:23.778" v="34" actId="1076"/>
      <pc:docMkLst>
        <pc:docMk/>
      </pc:docMkLst>
      <pc:sldChg chg="addSp delSp modSp mod">
        <pc:chgData name="瑛莉菜 羽田" userId="64c7e7a027abc1d1" providerId="LiveId" clId="{40F2E6DF-C061-4B14-884E-C1DC18379AEF}" dt="2024-10-07T07:47:23.778" v="34" actId="1076"/>
        <pc:sldMkLst>
          <pc:docMk/>
          <pc:sldMk cId="4010063240" sldId="375"/>
        </pc:sldMkLst>
        <pc:spChg chg="mod">
          <ac:chgData name="瑛莉菜 羽田" userId="64c7e7a027abc1d1" providerId="LiveId" clId="{40F2E6DF-C061-4B14-884E-C1DC18379AEF}" dt="2024-10-07T07:46:19.248" v="12"/>
          <ac:spMkLst>
            <pc:docMk/>
            <pc:sldMk cId="4010063240" sldId="375"/>
            <ac:spMk id="4" creationId="{4089F0E4-8EB1-65F8-1F8E-DFAE3A950B63}"/>
          </ac:spMkLst>
        </pc:spChg>
        <pc:spChg chg="mod">
          <ac:chgData name="瑛莉菜 羽田" userId="64c7e7a027abc1d1" providerId="LiveId" clId="{40F2E6DF-C061-4B14-884E-C1DC18379AEF}" dt="2024-10-07T07:46:13.123" v="11"/>
          <ac:spMkLst>
            <pc:docMk/>
            <pc:sldMk cId="4010063240" sldId="375"/>
            <ac:spMk id="10" creationId="{C3C3B70E-4FFF-B141-8B18-557D6A287CFD}"/>
          </ac:spMkLst>
        </pc:spChg>
        <pc:spChg chg="mod">
          <ac:chgData name="瑛莉菜 羽田" userId="64c7e7a027abc1d1" providerId="LiveId" clId="{40F2E6DF-C061-4B14-884E-C1DC18379AEF}" dt="2024-10-07T07:46:45.833" v="21" actId="1076"/>
          <ac:spMkLst>
            <pc:docMk/>
            <pc:sldMk cId="4010063240" sldId="375"/>
            <ac:spMk id="14" creationId="{4C1CE79F-7A8C-E943-C2CD-9B9D895545B4}"/>
          </ac:spMkLst>
        </pc:spChg>
        <pc:spChg chg="mod">
          <ac:chgData name="瑛莉菜 羽田" userId="64c7e7a027abc1d1" providerId="LiveId" clId="{40F2E6DF-C061-4B14-884E-C1DC18379AEF}" dt="2024-10-07T07:45:57.288" v="0"/>
          <ac:spMkLst>
            <pc:docMk/>
            <pc:sldMk cId="4010063240" sldId="375"/>
            <ac:spMk id="23" creationId="{00000000-0000-0000-0000-000000000000}"/>
          </ac:spMkLst>
        </pc:spChg>
        <pc:spChg chg="mod">
          <ac:chgData name="瑛莉菜 羽田" userId="64c7e7a027abc1d1" providerId="LiveId" clId="{40F2E6DF-C061-4B14-884E-C1DC18379AEF}" dt="2024-10-07T07:46:03.676" v="10"/>
          <ac:spMkLst>
            <pc:docMk/>
            <pc:sldMk cId="4010063240" sldId="375"/>
            <ac:spMk id="65" creationId="{00000000-0000-0000-0000-000000000000}"/>
          </ac:spMkLst>
        </pc:spChg>
        <pc:picChg chg="del">
          <ac:chgData name="瑛莉菜 羽田" userId="64c7e7a027abc1d1" providerId="LiveId" clId="{40F2E6DF-C061-4B14-884E-C1DC18379AEF}" dt="2024-10-07T07:46:47.392" v="22" actId="478"/>
          <ac:picMkLst>
            <pc:docMk/>
            <pc:sldMk cId="4010063240" sldId="375"/>
            <ac:picMk id="5" creationId="{3AA4932C-A755-37FF-C3F1-937AF2B491B7}"/>
          </ac:picMkLst>
        </pc:picChg>
        <pc:picChg chg="add mod">
          <ac:chgData name="瑛莉菜 羽田" userId="64c7e7a027abc1d1" providerId="LiveId" clId="{40F2E6DF-C061-4B14-884E-C1DC18379AEF}" dt="2024-10-07T07:47:01.997" v="28" actId="1076"/>
          <ac:picMkLst>
            <pc:docMk/>
            <pc:sldMk cId="4010063240" sldId="375"/>
            <ac:picMk id="6" creationId="{83DE5CB9-DE83-DAF7-8BF9-714C56766324}"/>
          </ac:picMkLst>
        </pc:picChg>
        <pc:picChg chg="del">
          <ac:chgData name="瑛莉菜 羽田" userId="64c7e7a027abc1d1" providerId="LiveId" clId="{40F2E6DF-C061-4B14-884E-C1DC18379AEF}" dt="2024-10-07T07:46:47.756" v="23" actId="478"/>
          <ac:picMkLst>
            <pc:docMk/>
            <pc:sldMk cId="4010063240" sldId="375"/>
            <ac:picMk id="8" creationId="{165A4479-58FA-382D-E292-70510EB2DF32}"/>
          </ac:picMkLst>
        </pc:picChg>
        <pc:picChg chg="add mod">
          <ac:chgData name="瑛莉菜 羽田" userId="64c7e7a027abc1d1" providerId="LiveId" clId="{40F2E6DF-C061-4B14-884E-C1DC18379AEF}" dt="2024-10-07T07:47:10.312" v="30" actId="1076"/>
          <ac:picMkLst>
            <pc:docMk/>
            <pc:sldMk cId="4010063240" sldId="375"/>
            <ac:picMk id="9" creationId="{B6C52056-42A2-00D9-3DC9-1E12D9ED7CA2}"/>
          </ac:picMkLst>
        </pc:picChg>
        <pc:picChg chg="add mod">
          <ac:chgData name="瑛莉菜 羽田" userId="64c7e7a027abc1d1" providerId="LiveId" clId="{40F2E6DF-C061-4B14-884E-C1DC18379AEF}" dt="2024-10-07T07:47:23.778" v="34" actId="1076"/>
          <ac:picMkLst>
            <pc:docMk/>
            <pc:sldMk cId="4010063240" sldId="375"/>
            <ac:picMk id="54" creationId="{57BDD9F0-9422-B46A-03D2-D265E93222C5}"/>
          </ac:picMkLst>
        </pc:picChg>
      </pc:sldChg>
    </pc:docChg>
  </pc:docChgLst>
  <pc:docChgLst>
    <pc:chgData name="瑛莉菜 羽田" userId="64c7e7a027abc1d1" providerId="LiveId" clId="{9A66C2DD-EB3A-43D8-8A82-07FA8B46255F}"/>
    <pc:docChg chg="custSel modSld">
      <pc:chgData name="瑛莉菜 羽田" userId="64c7e7a027abc1d1" providerId="LiveId" clId="{9A66C2DD-EB3A-43D8-8A82-07FA8B46255F}" dt="2024-10-07T08:12:10.526" v="23"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CF429ADD-A1FF-4DDF-93C9-68E595F39E78}"/>
    <pc:docChg chg="custSel modSld">
      <pc:chgData name="瑛莉菜 羽田" userId="64c7e7a027abc1d1" providerId="LiveId" clId="{CF429ADD-A1FF-4DDF-93C9-68E595F39E78}" dt="2024-10-07T07:58:18.656" v="74" actId="20577"/>
      <pc:docMkLst>
        <pc:docMk/>
      </pc:docMkLst>
      <pc:sldChg chg="addSp delSp modSp mod">
        <pc:chgData name="瑛莉菜 羽田" userId="64c7e7a027abc1d1" providerId="LiveId" clId="{CF429ADD-A1FF-4DDF-93C9-68E595F39E78}" dt="2024-10-07T07:58:18.656" v="74" actId="20577"/>
        <pc:sldMkLst>
          <pc:docMk/>
          <pc:sldMk cId="4010063240" sldId="375"/>
        </pc:sldMkLst>
        <pc:spChg chg="mod">
          <ac:chgData name="瑛莉菜 羽田" userId="64c7e7a027abc1d1" providerId="LiveId" clId="{CF429ADD-A1FF-4DDF-93C9-68E595F39E78}" dt="2024-10-07T07:57:22.673" v="57"/>
          <ac:spMkLst>
            <pc:docMk/>
            <pc:sldMk cId="4010063240" sldId="375"/>
            <ac:spMk id="4" creationId="{4089F0E4-8EB1-65F8-1F8E-DFAE3A950B63}"/>
          </ac:spMkLst>
        </pc:spChg>
        <pc:spChg chg="mod">
          <ac:chgData name="瑛莉菜 羽田" userId="64c7e7a027abc1d1" providerId="LiveId" clId="{CF429ADD-A1FF-4DDF-93C9-68E595F39E78}" dt="2024-10-07T07:56:01.849" v="7" actId="20577"/>
          <ac:spMkLst>
            <pc:docMk/>
            <pc:sldMk cId="4010063240" sldId="375"/>
            <ac:spMk id="10" creationId="{C3C3B70E-4FFF-B141-8B18-557D6A287CFD}"/>
          </ac:spMkLst>
        </pc:spChg>
        <pc:spChg chg="mod">
          <ac:chgData name="瑛莉菜 羽田" userId="64c7e7a027abc1d1" providerId="LiveId" clId="{CF429ADD-A1FF-4DDF-93C9-68E595F39E78}" dt="2024-10-07T07:58:18.656" v="74" actId="20577"/>
          <ac:spMkLst>
            <pc:docMk/>
            <pc:sldMk cId="4010063240" sldId="375"/>
            <ac:spMk id="14" creationId="{4C1CE79F-7A8C-E943-C2CD-9B9D895545B4}"/>
          </ac:spMkLst>
        </pc:spChg>
        <pc:spChg chg="mod">
          <ac:chgData name="瑛莉菜 羽田" userId="64c7e7a027abc1d1" providerId="LiveId" clId="{CF429ADD-A1FF-4DDF-93C9-68E595F39E78}" dt="2024-10-07T07:55:36.482" v="0"/>
          <ac:spMkLst>
            <pc:docMk/>
            <pc:sldMk cId="4010063240" sldId="375"/>
            <ac:spMk id="23" creationId="{00000000-0000-0000-0000-000000000000}"/>
          </ac:spMkLst>
        </pc:spChg>
        <pc:spChg chg="mod">
          <ac:chgData name="瑛莉菜 羽田" userId="64c7e7a027abc1d1" providerId="LiveId" clId="{CF429ADD-A1FF-4DDF-93C9-68E595F39E78}" dt="2024-10-07T07:55:41.565" v="1"/>
          <ac:spMkLst>
            <pc:docMk/>
            <pc:sldMk cId="4010063240" sldId="375"/>
            <ac:spMk id="65" creationId="{00000000-0000-0000-0000-000000000000}"/>
          </ac:spMkLst>
        </pc:spChg>
        <pc:picChg chg="add mod">
          <ac:chgData name="瑛莉菜 羽田" userId="64c7e7a027abc1d1" providerId="LiveId" clId="{CF429ADD-A1FF-4DDF-93C9-68E595F39E78}" dt="2024-10-07T07:57:44.928" v="65" actId="1076"/>
          <ac:picMkLst>
            <pc:docMk/>
            <pc:sldMk cId="4010063240" sldId="375"/>
            <ac:picMk id="5" creationId="{AB36BA9B-C425-889E-A3BC-294323F6281E}"/>
          </ac:picMkLst>
        </pc:picChg>
        <pc:picChg chg="del">
          <ac:chgData name="瑛莉菜 羽田" userId="64c7e7a027abc1d1" providerId="LiveId" clId="{CF429ADD-A1FF-4DDF-93C9-68E595F39E78}" dt="2024-10-07T07:57:29.575" v="58" actId="478"/>
          <ac:picMkLst>
            <pc:docMk/>
            <pc:sldMk cId="4010063240" sldId="375"/>
            <ac:picMk id="6" creationId="{83DE5CB9-DE83-DAF7-8BF9-714C56766324}"/>
          </ac:picMkLst>
        </pc:picChg>
        <pc:picChg chg="add mod">
          <ac:chgData name="瑛莉菜 羽田" userId="64c7e7a027abc1d1" providerId="LiveId" clId="{CF429ADD-A1FF-4DDF-93C9-68E595F39E78}" dt="2024-10-07T07:58:09.570" v="72" actId="1076"/>
          <ac:picMkLst>
            <pc:docMk/>
            <pc:sldMk cId="4010063240" sldId="375"/>
            <ac:picMk id="8" creationId="{F8A3D792-BCF1-7EBF-CE5B-11CBC7725EA6}"/>
          </ac:picMkLst>
        </pc:picChg>
        <pc:picChg chg="del mod">
          <ac:chgData name="瑛莉菜 羽田" userId="64c7e7a027abc1d1" providerId="LiveId" clId="{CF429ADD-A1FF-4DDF-93C9-68E595F39E78}" dt="2024-10-07T07:57:30.258" v="60" actId="478"/>
          <ac:picMkLst>
            <pc:docMk/>
            <pc:sldMk cId="4010063240" sldId="375"/>
            <ac:picMk id="9" creationId="{B6C52056-42A2-00D9-3DC9-1E12D9ED7CA2}"/>
          </ac:picMkLst>
        </pc:picChg>
        <pc:picChg chg="del">
          <ac:chgData name="瑛莉菜 羽田" userId="64c7e7a027abc1d1" providerId="LiveId" clId="{CF429ADD-A1FF-4DDF-93C9-68E595F39E78}" dt="2024-10-07T07:57:30.624" v="61" actId="478"/>
          <ac:picMkLst>
            <pc:docMk/>
            <pc:sldMk cId="4010063240" sldId="375"/>
            <ac:picMk id="54" creationId="{57BDD9F0-9422-B46A-03D2-D265E93222C5}"/>
          </ac:picMkLst>
        </pc:picChg>
      </pc:sldChg>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01E92D2D-4AF8-41A0-8273-32C04BA7A6C5}"/>
    <pc:docChg chg="custSel modSld">
      <pc:chgData name="瑛莉菜 羽田" userId="64c7e7a027abc1d1" providerId="LiveId" clId="{01E92D2D-4AF8-41A0-8273-32C04BA7A6C5}" dt="2024-10-07T08:02:46.007" v="22" actId="1076"/>
      <pc:docMkLst>
        <pc:docMk/>
      </pc:docMkLst>
      <pc:sldChg chg="addSp delSp modSp mod">
        <pc:chgData name="瑛莉菜 羽田" userId="64c7e7a027abc1d1" providerId="LiveId" clId="{01E92D2D-4AF8-41A0-8273-32C04BA7A6C5}" dt="2024-10-07T08:02:46.007" v="22" actId="1076"/>
        <pc:sldMkLst>
          <pc:docMk/>
          <pc:sldMk cId="4010063240" sldId="375"/>
        </pc:sldMkLst>
        <pc:spChg chg="mod">
          <ac:chgData name="瑛莉菜 羽田" userId="64c7e7a027abc1d1" providerId="LiveId" clId="{01E92D2D-4AF8-41A0-8273-32C04BA7A6C5}" dt="2024-10-07T08:01:49.375" v="3"/>
          <ac:spMkLst>
            <pc:docMk/>
            <pc:sldMk cId="4010063240" sldId="375"/>
            <ac:spMk id="4" creationId="{4089F0E4-8EB1-65F8-1F8E-DFAE3A950B63}"/>
          </ac:spMkLst>
        </pc:spChg>
        <pc:spChg chg="mod">
          <ac:chgData name="瑛莉菜 羽田" userId="64c7e7a027abc1d1" providerId="LiveId" clId="{01E92D2D-4AF8-41A0-8273-32C04BA7A6C5}" dt="2024-10-07T08:01:43.899" v="2"/>
          <ac:spMkLst>
            <pc:docMk/>
            <pc:sldMk cId="4010063240" sldId="375"/>
            <ac:spMk id="10" creationId="{C3C3B70E-4FFF-B141-8B18-557D6A287CFD}"/>
          </ac:spMkLst>
        </pc:spChg>
        <pc:spChg chg="mod">
          <ac:chgData name="瑛莉菜 羽田" userId="64c7e7a027abc1d1" providerId="LiveId" clId="{01E92D2D-4AF8-41A0-8273-32C04BA7A6C5}" dt="2024-10-07T08:01:58.648" v="5" actId="20577"/>
          <ac:spMkLst>
            <pc:docMk/>
            <pc:sldMk cId="4010063240" sldId="375"/>
            <ac:spMk id="14" creationId="{4C1CE79F-7A8C-E943-C2CD-9B9D895545B4}"/>
          </ac:spMkLst>
        </pc:spChg>
        <pc:spChg chg="mod">
          <ac:chgData name="瑛莉菜 羽田" userId="64c7e7a027abc1d1" providerId="LiveId" clId="{01E92D2D-4AF8-41A0-8273-32C04BA7A6C5}" dt="2024-10-07T08:01:28.749" v="0"/>
          <ac:spMkLst>
            <pc:docMk/>
            <pc:sldMk cId="4010063240" sldId="375"/>
            <ac:spMk id="23" creationId="{00000000-0000-0000-0000-000000000000}"/>
          </ac:spMkLst>
        </pc:spChg>
        <pc:spChg chg="mod">
          <ac:chgData name="瑛莉菜 羽田" userId="64c7e7a027abc1d1" providerId="LiveId" clId="{01E92D2D-4AF8-41A0-8273-32C04BA7A6C5}" dt="2024-10-07T08:01:33.629" v="1"/>
          <ac:spMkLst>
            <pc:docMk/>
            <pc:sldMk cId="4010063240" sldId="375"/>
            <ac:spMk id="65" creationId="{00000000-0000-0000-0000-000000000000}"/>
          </ac:spMkLst>
        </pc:spChg>
        <pc:picChg chg="add mod">
          <ac:chgData name="瑛莉菜 羽田" userId="64c7e7a027abc1d1" providerId="LiveId" clId="{01E92D2D-4AF8-41A0-8273-32C04BA7A6C5}" dt="2024-10-07T08:02:33.498" v="16" actId="14100"/>
          <ac:picMkLst>
            <pc:docMk/>
            <pc:sldMk cId="4010063240" sldId="375"/>
            <ac:picMk id="5" creationId="{57B8D064-4EE4-AB70-8BD3-1CCED10807E0}"/>
          </ac:picMkLst>
        </pc:picChg>
        <pc:picChg chg="del">
          <ac:chgData name="瑛莉菜 羽田" userId="64c7e7a027abc1d1" providerId="LiveId" clId="{01E92D2D-4AF8-41A0-8273-32C04BA7A6C5}" dt="2024-10-07T08:02:01.371" v="8" actId="478"/>
          <ac:picMkLst>
            <pc:docMk/>
            <pc:sldMk cId="4010063240" sldId="375"/>
            <ac:picMk id="6" creationId="{2775CCBA-3106-97BB-C152-DCC2B703A2AB}"/>
          </ac:picMkLst>
        </pc:picChg>
        <pc:picChg chg="add mod">
          <ac:chgData name="瑛莉菜 羽田" userId="64c7e7a027abc1d1" providerId="LiveId" clId="{01E92D2D-4AF8-41A0-8273-32C04BA7A6C5}" dt="2024-10-07T08:02:34.899" v="17" actId="1076"/>
          <ac:picMkLst>
            <pc:docMk/>
            <pc:sldMk cId="4010063240" sldId="375"/>
            <ac:picMk id="8" creationId="{8813C675-916B-E321-DAFF-A01FC2F9C6C0}"/>
          </ac:picMkLst>
        </pc:picChg>
        <pc:picChg chg="del">
          <ac:chgData name="瑛莉菜 羽田" userId="64c7e7a027abc1d1" providerId="LiveId" clId="{01E92D2D-4AF8-41A0-8273-32C04BA7A6C5}" dt="2024-10-07T08:02:01.101" v="7" actId="478"/>
          <ac:picMkLst>
            <pc:docMk/>
            <pc:sldMk cId="4010063240" sldId="375"/>
            <ac:picMk id="9" creationId="{9E376256-CEBE-4753-170E-7BCCACB154FE}"/>
          </ac:picMkLst>
        </pc:picChg>
        <pc:picChg chg="del">
          <ac:chgData name="瑛莉菜 羽田" userId="64c7e7a027abc1d1" providerId="LiveId" clId="{01E92D2D-4AF8-41A0-8273-32C04BA7A6C5}" dt="2024-10-07T08:02:00.435" v="6" actId="478"/>
          <ac:picMkLst>
            <pc:docMk/>
            <pc:sldMk cId="4010063240" sldId="375"/>
            <ac:picMk id="54" creationId="{1F6E7453-41E3-636B-DCFB-901E7A27F73A}"/>
          </ac:picMkLst>
        </pc:picChg>
        <pc:picChg chg="add mod">
          <ac:chgData name="瑛莉菜 羽田" userId="64c7e7a027abc1d1" providerId="LiveId" clId="{01E92D2D-4AF8-41A0-8273-32C04BA7A6C5}" dt="2024-10-07T08:02:46.007" v="22" actId="1076"/>
          <ac:picMkLst>
            <pc:docMk/>
            <pc:sldMk cId="4010063240" sldId="375"/>
            <ac:picMk id="55" creationId="{3A1A1434-79A0-838C-7E3C-7E416D13A469}"/>
          </ac:picMkLst>
        </pc:picChg>
      </pc:sldChg>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369B708D-858A-4DF1-9A66-E77F55573FC3}"/>
    <pc:docChg chg="custSel modSld">
      <pc:chgData name="瑛莉菜 羽田" userId="64c7e7a027abc1d1" providerId="LiveId" clId="{369B708D-858A-4DF1-9A66-E77F55573FC3}" dt="2024-10-07T08:06:45.293" v="93"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41"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50" charset="-128"/>
                <a:ea typeface="Meiryo" panose="020B0604030504040204" pitchFamily="50" charset="-128"/>
              </a:rPr>
              <a:t>MOTTERU</a:t>
            </a:r>
            <a:r>
              <a:rPr lang="ja-JP" altLang="en-US" sz="1600" b="1" i="0" dirty="0">
                <a:solidFill>
                  <a:srgbClr val="333333"/>
                </a:solidFill>
                <a:effectLst/>
                <a:latin typeface="Meiryo" panose="020B0604030504040204" pitchFamily="50" charset="-128"/>
                <a:ea typeface="Meiryo" panose="020B0604030504040204" pitchFamily="50" charset="-128"/>
              </a:rPr>
              <a:t>　クルリト　フラットバッグ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H380×W440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dirty="0">
                <a:solidFill>
                  <a:srgbClr val="333333"/>
                </a:solidFill>
                <a:effectLst/>
                <a:latin typeface="Meiryo" panose="020B0604030504040204" pitchFamily="50" charset="-128"/>
                <a:ea typeface="Meiryo" panose="020B0604030504040204" pitchFamily="50" charset="-128"/>
              </a:rPr>
              <a:t>シルク印刷・熱転写印刷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ポリエステル（再生</a:t>
            </a:r>
            <a:r>
              <a:rPr lang="en-US" altLang="ja-JP" sz="1000" b="0" i="0" dirty="0">
                <a:solidFill>
                  <a:srgbClr val="333333"/>
                </a:solidFill>
                <a:effectLst/>
                <a:latin typeface="Meiryo" panose="020B0604030504040204" pitchFamily="50" charset="-128"/>
                <a:ea typeface="Meiryo" panose="020B0604030504040204" pitchFamily="50" charset="-128"/>
              </a:rPr>
              <a:t>PET</a:t>
            </a:r>
            <a:r>
              <a:rPr lang="ja-JP" altLang="en-US" sz="1000" b="0" i="0" dirty="0">
                <a:solidFill>
                  <a:srgbClr val="333333"/>
                </a:solidFill>
                <a:effectLst/>
                <a:latin typeface="Meiryo" panose="020B0604030504040204" pitchFamily="50" charset="-128"/>
                <a:ea typeface="Meiryo" panose="020B0604030504040204" pitchFamily="50"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12929" y="5871347"/>
            <a:ext cx="6057474" cy="400110"/>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回収されたペットボトルなどから再生された生地を使用した環境にやさしいエコバッグです。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成約記念品からライブグッズなど、業種を問わずご提案頂けます。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217062" y="6564219"/>
            <a:ext cx="4298519" cy="2146742"/>
          </a:xfrm>
          <a:prstGeom prst="rect">
            <a:avLst/>
          </a:prstGeom>
          <a:noFill/>
        </p:spPr>
        <p:txBody>
          <a:bodyPr wrap="square">
            <a:spAutoFit/>
          </a:bodyPr>
          <a:lstStyle/>
          <a:p>
            <a:pPr algn="l"/>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50" b="0" i="0" dirty="0">
                <a:solidFill>
                  <a:srgbClr val="333333"/>
                </a:solidFill>
                <a:effectLst/>
                <a:latin typeface="Meiryo" panose="020B0604030504040204" pitchFamily="50" charset="-128"/>
                <a:ea typeface="Meiryo" panose="020B0604030504040204" pitchFamily="50" charset="-128"/>
              </a:rPr>
              <a:t>W200×H200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br>
            <a:r>
              <a:rPr lang="ja-JP" altLang="en-US" sz="1050" b="0" i="0" dirty="0">
                <a:solidFill>
                  <a:srgbClr val="333333"/>
                </a:solidFill>
                <a:effectLst/>
                <a:latin typeface="Meiryo" panose="020B0604030504040204" pitchFamily="50" charset="-128"/>
                <a:ea typeface="Meiryo" panose="020B0604030504040204" pitchFamily="50" charset="-128"/>
              </a:rPr>
              <a:t>熱転写印刷範囲：</a:t>
            </a:r>
            <a:r>
              <a:rPr lang="en-US" altLang="ja-JP" sz="1050" b="0" i="0" dirty="0">
                <a:solidFill>
                  <a:srgbClr val="333333"/>
                </a:solidFill>
                <a:effectLst/>
                <a:latin typeface="Meiryo" panose="020B0604030504040204" pitchFamily="50" charset="-128"/>
                <a:ea typeface="Meiryo" panose="020B0604030504040204" pitchFamily="50" charset="-128"/>
              </a:rPr>
              <a:t>W100×H100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en-US" altLang="ja-JP" sz="1050" dirty="0"/>
            </a:br>
            <a:br>
              <a:rPr lang="ja-JP" altLang="en-US" sz="1050" dirty="0"/>
            </a:b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endParaRPr lang="ja-JP" altLang="en-US" dirty="0"/>
          </a:p>
        </p:txBody>
      </p:sp>
      <p:pic>
        <p:nvPicPr>
          <p:cNvPr id="55" name="図 54">
            <a:extLst>
              <a:ext uri="{FF2B5EF4-FFF2-40B4-BE49-F238E27FC236}">
                <a16:creationId xmlns:a16="http://schemas.microsoft.com/office/drawing/2014/main" id="{3A1A1434-79A0-838C-7E3C-7E416D13A469}"/>
              </a:ext>
            </a:extLst>
          </p:cNvPr>
          <p:cNvPicPr>
            <a:picLocks noChangeAspect="1"/>
          </p:cNvPicPr>
          <p:nvPr/>
        </p:nvPicPr>
        <p:blipFill>
          <a:blip r:embed="rId39"/>
          <a:stretch>
            <a:fillRect/>
          </a:stretch>
        </p:blipFill>
        <p:spPr>
          <a:xfrm>
            <a:off x="3291055" y="1465759"/>
            <a:ext cx="417203" cy="317074"/>
          </a:xfrm>
          <a:prstGeom prst="rect">
            <a:avLst/>
          </a:prstGeom>
        </p:spPr>
      </p:pic>
      <p:pic>
        <p:nvPicPr>
          <p:cNvPr id="6" name="図 5">
            <a:extLst>
              <a:ext uri="{FF2B5EF4-FFF2-40B4-BE49-F238E27FC236}">
                <a16:creationId xmlns:a16="http://schemas.microsoft.com/office/drawing/2014/main" id="{D8C430C3-287D-054F-6D54-B6F3978ABDB8}"/>
              </a:ext>
            </a:extLst>
          </p:cNvPr>
          <p:cNvPicPr>
            <a:picLocks noChangeAspect="1"/>
          </p:cNvPicPr>
          <p:nvPr/>
        </p:nvPicPr>
        <p:blipFill>
          <a:blip r:embed="rId40"/>
          <a:stretch>
            <a:fillRect/>
          </a:stretch>
        </p:blipFill>
        <p:spPr>
          <a:xfrm>
            <a:off x="501296" y="923857"/>
            <a:ext cx="3260345" cy="3217607"/>
          </a:xfrm>
          <a:prstGeom prst="rect">
            <a:avLst/>
          </a:prstGeom>
        </p:spPr>
      </p:pic>
      <p:pic>
        <p:nvPicPr>
          <p:cNvPr id="9" name="図 8">
            <a:extLst>
              <a:ext uri="{FF2B5EF4-FFF2-40B4-BE49-F238E27FC236}">
                <a16:creationId xmlns:a16="http://schemas.microsoft.com/office/drawing/2014/main" id="{68F0924F-3DE6-7D17-08F5-68179194558E}"/>
              </a:ext>
            </a:extLst>
          </p:cNvPr>
          <p:cNvPicPr>
            <a:picLocks noChangeAspect="1"/>
          </p:cNvPicPr>
          <p:nvPr/>
        </p:nvPicPr>
        <p:blipFill>
          <a:blip r:embed="rId41"/>
          <a:stretch>
            <a:fillRect/>
          </a:stretch>
        </p:blipFill>
        <p:spPr>
          <a:xfrm>
            <a:off x="3696161" y="1742409"/>
            <a:ext cx="2023397" cy="2513917"/>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19726</TotalTime>
  <Words>185</Words>
  <Application>Microsoft Office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2024-10-07T08:14:11Z</dcterms:modified>
</cp:coreProperties>
</file>