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E3412F-4B63-4FCE-B839-4262DFCB1081}" v="43" dt="2024-09-30T08:44:42.233"/>
    <p1510:client id="{047C4EED-1BD8-497C-AC49-ED84F63ECDAF}" v="8" dt="2024-09-30T06:19:53.590"/>
    <p1510:client id="{0E6B5A77-CBA4-41AD-8DFB-21ECC5DD41A4}" v="8" dt="2024-09-30T08:52:44.676"/>
    <p1510:client id="{1067D38F-754B-417D-973D-0E4C5B5952C4}" v="6" dt="2024-09-30T06:45:54.075"/>
    <p1510:client id="{1D3F7C8F-F7F4-4B7B-9562-A1B8E759E6A0}" v="24" dt="2024-10-01T04:10:31.089"/>
    <p1510:client id="{2382F82F-1879-4428-9BC3-3070499E849F}" v="34" dt="2024-09-30T07:31:44.869"/>
    <p1510:client id="{29AF5639-584F-4E00-96DF-DF110A773EBA}" v="4" dt="2024-09-30T07:34:07.629"/>
    <p1510:client id="{47CA1637-BA46-4902-8406-BFF438926D09}" v="12" dt="2024-09-30T06:25:59.223"/>
    <p1510:client id="{50ADD3A1-9E61-4515-A3B1-5EACEB252CD4}" v="26" dt="2024-09-30T08:21:44.590"/>
    <p1510:client id="{55478431-91E2-4E8E-9519-8AFEE29E3938}" v="23" dt="2024-09-30T08:41:41.309"/>
    <p1510:client id="{5C0EAC03-7EC4-4A97-834D-069635FB84BE}" v="2" dt="2024-10-01T04:32:10.019"/>
    <p1510:client id="{6618900A-CDDD-4DC9-A7CB-17BBE1F76EF7}" v="4" dt="2024-09-30T06:32:31.945"/>
    <p1510:client id="{681BC7FD-D9C7-468F-A0EB-CB376265DF10}" v="2" dt="2024-10-01T02:30:27.808"/>
    <p1510:client id="{824889C9-CE39-4412-965D-E47E8D391F90}" v="24" dt="2024-09-30T08:47:11.023"/>
    <p1510:client id="{84AA710D-2D8A-40EE-B696-4848F6404808}" v="8" dt="2024-09-30T06:37:57.266"/>
    <p1510:client id="{91D05EAA-7144-4DC3-91E3-17C95BCB8503}" v="2" dt="2024-09-30T04:37:48.470"/>
    <p1510:client id="{ACB9AC37-1F0B-4AB7-8D47-8709BED0059D}" v="12" dt="2024-09-30T08:50:34.058"/>
    <p1510:client id="{B29ABEAF-2714-49DB-8567-B785820A6257}" v="2" dt="2024-10-01T03:40:55.827"/>
    <p1510:client id="{BB6F5E2E-6DA3-4901-84D2-C5006C5B3082}" v="24" dt="2024-09-30T08:18:13.625"/>
    <p1510:client id="{D72A3F0C-49EA-4079-90C8-A1AFA66E13E7}" v="8" dt="2024-09-30T08:54:51.014"/>
    <p1510:client id="{DDE88A06-69EC-4B8F-A302-2393E8F55103}" v="2" dt="2024-09-30T08:36:54.449"/>
    <p1510:client id="{E2BC6E63-C0B9-4564-BC49-4CDE530BAC4B}" v="2" dt="2024-10-01T04:28:21.174"/>
    <p1510:client id="{F10590C1-6013-4158-ADEA-EE82828FF409}" v="4" dt="2024-09-30T07:00:03.086"/>
    <p1510:client id="{FACD2BE6-6615-4F7E-B5F9-E3105DFD8B02}" v="20" dt="2024-09-30T08:02:11.88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  <pc:sldChg chg="addSp delSp modSp mod">
        <pc:chgData name="瑛莉菜 羽田" userId="64c7e7a027abc1d1" providerId="LiveId" clId="{E2BC6E63-C0B9-4564-BC49-4CDE530BAC4B}" dt="2024-10-01T04:28:56.389" v="43" actId="1076"/>
        <pc:sldMkLst>
          <pc:docMk/>
          <pc:sldMk cId="4010063240" sldId="375"/>
        </pc:sldMkLst>
        <pc:spChg chg="mod">
          <ac:chgData name="瑛莉菜 羽田" userId="64c7e7a027abc1d1" providerId="LiveId" clId="{E2BC6E63-C0B9-4564-BC49-4CDE530BAC4B}" dt="2024-10-01T04:28:13.972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2BC6E63-C0B9-4564-BC49-4CDE530BAC4B}" dt="2024-10-01T04:28:29.754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2BC6E63-C0B9-4564-BC49-4CDE530BAC4B}" dt="2024-10-01T04:28:56.389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2BC6E63-C0B9-4564-BC49-4CDE530BAC4B}" dt="2024-10-01T04:27:11.789" v="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2BC6E63-C0B9-4564-BC49-4CDE530BAC4B}" dt="2024-10-01T04:28:03.530" v="3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2BC6E63-C0B9-4564-BC49-4CDE530BAC4B}" dt="2024-10-01T04:28:21.187" v="36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E2BC6E63-C0B9-4564-BC49-4CDE530BAC4B}" dt="2024-10-01T04:27:14.573" v="10" actId="478"/>
          <ac:picMkLst>
            <pc:docMk/>
            <pc:sldMk cId="4010063240" sldId="375"/>
            <ac:picMk id="5" creationId="{A9E9BB27-3F5D-58F2-56DA-F30748EE9263}"/>
          </ac:picMkLst>
        </pc:picChg>
        <pc:picChg chg="add mod">
          <ac:chgData name="瑛莉菜 羽田" userId="64c7e7a027abc1d1" providerId="LiveId" clId="{E2BC6E63-C0B9-4564-BC49-4CDE530BAC4B}" dt="2024-10-01T04:27:30.238" v="18" actId="1076"/>
          <ac:picMkLst>
            <pc:docMk/>
            <pc:sldMk cId="4010063240" sldId="375"/>
            <ac:picMk id="6" creationId="{2E764B97-2732-E93C-0D8D-3399E2E89DF9}"/>
          </ac:picMkLst>
        </pc:picChg>
        <pc:picChg chg="del">
          <ac:chgData name="瑛莉菜 羽田" userId="64c7e7a027abc1d1" providerId="LiveId" clId="{E2BC6E63-C0B9-4564-BC49-4CDE530BAC4B}" dt="2024-10-01T04:27:15.103" v="11" actId="478"/>
          <ac:picMkLst>
            <pc:docMk/>
            <pc:sldMk cId="4010063240" sldId="375"/>
            <ac:picMk id="8" creationId="{269E1F72-371C-03E6-1352-E4C54AEFB859}"/>
          </ac:picMkLst>
        </pc:picChg>
        <pc:picChg chg="add mod">
          <ac:chgData name="瑛莉菜 羽田" userId="64c7e7a027abc1d1" providerId="LiveId" clId="{E2BC6E63-C0B9-4564-BC49-4CDE530BAC4B}" dt="2024-10-01T04:27:54.659" v="21" actId="1076"/>
          <ac:picMkLst>
            <pc:docMk/>
            <pc:sldMk cId="4010063240" sldId="375"/>
            <ac:picMk id="9" creationId="{2477939F-74C8-D138-E795-E91A9A72FD27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  <pc:sldChg chg="addSp delSp modSp mod">
        <pc:chgData name="瑛莉菜 羽田" userId="64c7e7a027abc1d1" providerId="LiveId" clId="{DDE88A06-69EC-4B8F-A302-2393E8F55103}" dt="2024-09-30T08:38:28.120" v="44"/>
        <pc:sldMkLst>
          <pc:docMk/>
          <pc:sldMk cId="4010063240" sldId="375"/>
        </pc:sldMkLst>
        <pc:spChg chg="mod">
          <ac:chgData name="瑛莉菜 羽田" userId="64c7e7a027abc1d1" providerId="LiveId" clId="{DDE88A06-69EC-4B8F-A302-2393E8F55103}" dt="2024-09-30T08:37:10.846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E88A06-69EC-4B8F-A302-2393E8F55103}" dt="2024-09-30T08:38:09.422" v="4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E88A06-69EC-4B8F-A302-2393E8F55103}" dt="2024-09-30T08:36:39.48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E88A06-69EC-4B8F-A302-2393E8F55103}" dt="2024-09-30T08:38:28.120" v="44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DE88A06-69EC-4B8F-A302-2393E8F55103}" dt="2024-09-30T08:36:54.465" v="4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DDE88A06-69EC-4B8F-A302-2393E8F55103}" dt="2024-09-30T08:37:14.300" v="31" actId="478"/>
          <ac:picMkLst>
            <pc:docMk/>
            <pc:sldMk cId="4010063240" sldId="375"/>
            <ac:picMk id="5" creationId="{81D6D676-60EA-066B-F23D-352DB22B2278}"/>
          </ac:picMkLst>
        </pc:picChg>
        <pc:picChg chg="add mod">
          <ac:chgData name="瑛莉菜 羽田" userId="64c7e7a027abc1d1" providerId="LiveId" clId="{DDE88A06-69EC-4B8F-A302-2393E8F55103}" dt="2024-09-30T08:37:33.258" v="37" actId="1076"/>
          <ac:picMkLst>
            <pc:docMk/>
            <pc:sldMk cId="4010063240" sldId="375"/>
            <ac:picMk id="6" creationId="{AD72FEAE-6F52-1873-CCB8-7F92CDA6503B}"/>
          </ac:picMkLst>
        </pc:picChg>
        <pc:picChg chg="del">
          <ac:chgData name="瑛莉菜 羽田" userId="64c7e7a027abc1d1" providerId="LiveId" clId="{DDE88A06-69EC-4B8F-A302-2393E8F55103}" dt="2024-09-30T08:37:14.854" v="32" actId="478"/>
          <ac:picMkLst>
            <pc:docMk/>
            <pc:sldMk cId="4010063240" sldId="375"/>
            <ac:picMk id="8" creationId="{C72433FB-F610-F5C4-DD73-779FFB7F11A4}"/>
          </ac:picMkLst>
        </pc:picChg>
      </pc:sldChg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  <pc:sldChg chg="addSp delSp modSp mod">
        <pc:chgData name="瑛莉菜 羽田" userId="64c7e7a027abc1d1" providerId="LiveId" clId="{5C0EAC03-7EC4-4A97-834D-069635FB84BE}" dt="2024-10-01T04:33:36.891" v="72" actId="1076"/>
        <pc:sldMkLst>
          <pc:docMk/>
          <pc:sldMk cId="4010063240" sldId="375"/>
        </pc:sldMkLst>
        <pc:spChg chg="mod">
          <ac:chgData name="瑛莉菜 羽田" userId="64c7e7a027abc1d1" providerId="LiveId" clId="{5C0EAC03-7EC4-4A97-834D-069635FB84BE}" dt="2024-10-01T04:31:36.664" v="3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C0EAC03-7EC4-4A97-834D-069635FB84BE}" dt="2024-10-01T04:31:10.533" v="29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5C0EAC03-7EC4-4A97-834D-069635FB84BE}" dt="2024-10-01T04:32:19.376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C0EAC03-7EC4-4A97-834D-069635FB84BE}" dt="2024-10-01T04:30:44.084" v="1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C0EAC03-7EC4-4A97-834D-069635FB84BE}" dt="2024-10-01T04:30:54.352" v="22"/>
          <ac:spMkLst>
            <pc:docMk/>
            <pc:sldMk cId="4010063240" sldId="375"/>
            <ac:spMk id="65" creationId="{00000000-0000-0000-0000-000000000000}"/>
          </ac:spMkLst>
        </pc:spChg>
        <pc:picChg chg="add mod ord">
          <ac:chgData name="瑛莉菜 羽田" userId="64c7e7a027abc1d1" providerId="LiveId" clId="{5C0EAC03-7EC4-4A97-834D-069635FB84BE}" dt="2024-10-01T04:33:15.251" v="69" actId="166"/>
          <ac:picMkLst>
            <pc:docMk/>
            <pc:sldMk cId="4010063240" sldId="375"/>
            <ac:picMk id="5" creationId="{6A749320-6569-7745-F45F-F9C1D73B8449}"/>
          </ac:picMkLst>
        </pc:picChg>
        <pc:picChg chg="del">
          <ac:chgData name="瑛莉菜 羽田" userId="64c7e7a027abc1d1" providerId="LiveId" clId="{5C0EAC03-7EC4-4A97-834D-069635FB84BE}" dt="2024-10-01T04:31:50.543" v="34" actId="478"/>
          <ac:picMkLst>
            <pc:docMk/>
            <pc:sldMk cId="4010063240" sldId="375"/>
            <ac:picMk id="6" creationId="{2E764B97-2732-E93C-0D8D-3399E2E89DF9}"/>
          </ac:picMkLst>
        </pc:picChg>
        <pc:picChg chg="add mod">
          <ac:chgData name="瑛莉菜 羽田" userId="64c7e7a027abc1d1" providerId="LiveId" clId="{5C0EAC03-7EC4-4A97-834D-069635FB84BE}" dt="2024-10-01T04:33:12.297" v="68" actId="1076"/>
          <ac:picMkLst>
            <pc:docMk/>
            <pc:sldMk cId="4010063240" sldId="375"/>
            <ac:picMk id="8" creationId="{432C9AEB-0A25-E0C2-E4EC-48BB72E5A0C9}"/>
          </ac:picMkLst>
        </pc:picChg>
        <pc:picChg chg="del">
          <ac:chgData name="瑛莉菜 羽田" userId="64c7e7a027abc1d1" providerId="LiveId" clId="{5C0EAC03-7EC4-4A97-834D-069635FB84BE}" dt="2024-10-01T04:31:51.127" v="35" actId="478"/>
          <ac:picMkLst>
            <pc:docMk/>
            <pc:sldMk cId="4010063240" sldId="375"/>
            <ac:picMk id="9" creationId="{2477939F-74C8-D138-E795-E91A9A72FD27}"/>
          </ac:picMkLst>
        </pc:picChg>
        <pc:picChg chg="add mod">
          <ac:chgData name="瑛莉菜 羽田" userId="64c7e7a027abc1d1" providerId="LiveId" clId="{5C0EAC03-7EC4-4A97-834D-069635FB84BE}" dt="2024-10-01T04:33:36.891" v="72" actId="1076"/>
          <ac:picMkLst>
            <pc:docMk/>
            <pc:sldMk cId="4010063240" sldId="375"/>
            <ac:picMk id="55" creationId="{53862676-4A88-7921-235D-9981FDF87426}"/>
          </ac:picMkLst>
        </pc:picChg>
      </pc:sldChg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  <pc:sldChg chg="addSp delSp modSp mod">
        <pc:chgData name="瑛莉菜 羽田" userId="64c7e7a027abc1d1" providerId="LiveId" clId="{F6DC6057-0EAD-4283-996A-0A09B804E0A7}" dt="2024-10-01T02:55:12.927" v="44"/>
        <pc:sldMkLst>
          <pc:docMk/>
          <pc:sldMk cId="4010063240" sldId="375"/>
        </pc:sldMkLst>
        <pc:spChg chg="mod">
          <ac:chgData name="瑛莉菜 羽田" userId="64c7e7a027abc1d1" providerId="LiveId" clId="{F6DC6057-0EAD-4283-996A-0A09B804E0A7}" dt="2024-10-01T02:55:12.927" v="4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6DC6057-0EAD-4283-996A-0A09B804E0A7}" dt="2024-10-01T02:53:21.486" v="1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6DC6057-0EAD-4283-996A-0A09B804E0A7}" dt="2024-10-01T02:52:30.14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6DC6057-0EAD-4283-996A-0A09B804E0A7}" dt="2024-10-01T02:52:36.098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6DC6057-0EAD-4283-996A-0A09B804E0A7}" dt="2024-10-01T02:53:32.312" v="17" actId="478"/>
          <ac:picMkLst>
            <pc:docMk/>
            <pc:sldMk cId="4010063240" sldId="375"/>
            <ac:picMk id="5" creationId="{B99AFA8A-B83C-2ABF-60B1-A3363B3ABBE5}"/>
          </ac:picMkLst>
        </pc:picChg>
        <pc:picChg chg="add mod">
          <ac:chgData name="瑛莉菜 羽田" userId="64c7e7a027abc1d1" providerId="LiveId" clId="{F6DC6057-0EAD-4283-996A-0A09B804E0A7}" dt="2024-10-01T02:53:48.307" v="25" actId="1076"/>
          <ac:picMkLst>
            <pc:docMk/>
            <pc:sldMk cId="4010063240" sldId="375"/>
            <ac:picMk id="6" creationId="{A25828FA-AA4D-739C-E30E-E1E23C279283}"/>
          </ac:picMkLst>
        </pc:picChg>
        <pc:picChg chg="add mod">
          <ac:chgData name="瑛莉菜 羽田" userId="64c7e7a027abc1d1" providerId="LiveId" clId="{F6DC6057-0EAD-4283-996A-0A09B804E0A7}" dt="2024-10-01T02:54:11.766" v="32" actId="1076"/>
          <ac:picMkLst>
            <pc:docMk/>
            <pc:sldMk cId="4010063240" sldId="375"/>
            <ac:picMk id="8" creationId="{22F09DFF-9E12-006A-8834-144F8A0B55F1}"/>
          </ac:picMkLst>
        </pc:picChg>
        <pc:picChg chg="del">
          <ac:chgData name="瑛莉菜 羽田" userId="64c7e7a027abc1d1" providerId="LiveId" clId="{F6DC6057-0EAD-4283-996A-0A09B804E0A7}" dt="2024-10-01T02:53:32.818" v="18" actId="478"/>
          <ac:picMkLst>
            <pc:docMk/>
            <pc:sldMk cId="4010063240" sldId="375"/>
            <ac:picMk id="9" creationId="{82F49A00-9982-D910-CB1E-070601D119E5}"/>
          </ac:picMkLst>
        </pc:picChg>
        <pc:picChg chg="del">
          <ac:chgData name="瑛莉菜 羽田" userId="64c7e7a027abc1d1" providerId="LiveId" clId="{F6DC6057-0EAD-4283-996A-0A09B804E0A7}" dt="2024-10-01T02:53:33.261" v="19" actId="478"/>
          <ac:picMkLst>
            <pc:docMk/>
            <pc:sldMk cId="4010063240" sldId="375"/>
            <ac:picMk id="54" creationId="{2D090000-32B6-8849-E579-67D2B555FDAB}"/>
          </ac:picMkLst>
        </pc:picChg>
        <pc:picChg chg="add mod">
          <ac:chgData name="瑛莉菜 羽田" userId="64c7e7a027abc1d1" providerId="LiveId" clId="{F6DC6057-0EAD-4283-996A-0A09B804E0A7}" dt="2024-10-01T02:54:34.966" v="38" actId="1076"/>
          <ac:picMkLst>
            <pc:docMk/>
            <pc:sldMk cId="4010063240" sldId="375"/>
            <ac:picMk id="55" creationId="{EDB4472A-92DF-F41A-98F7-3BD6323C2BFE}"/>
          </ac:picMkLst>
        </pc:picChg>
        <pc:picChg chg="del">
          <ac:chgData name="瑛莉菜 羽田" userId="64c7e7a027abc1d1" providerId="LiveId" clId="{F6DC6057-0EAD-4283-996A-0A09B804E0A7}" dt="2024-10-01T02:53:33.768" v="20" actId="478"/>
          <ac:picMkLst>
            <pc:docMk/>
            <pc:sldMk cId="4010063240" sldId="375"/>
            <ac:picMk id="57" creationId="{D1B6ED8C-63AF-252B-C4A5-A1792DD586B1}"/>
          </ac:picMkLst>
        </pc:picChg>
        <pc:picChg chg="add mod">
          <ac:chgData name="瑛莉菜 羽田" userId="64c7e7a027abc1d1" providerId="LiveId" clId="{F6DC6057-0EAD-4283-996A-0A09B804E0A7}" dt="2024-10-01T02:54:55.968" v="43" actId="1076"/>
          <ac:picMkLst>
            <pc:docMk/>
            <pc:sldMk cId="4010063240" sldId="375"/>
            <ac:picMk id="58" creationId="{DA8826B5-DC21-AFFE-2138-0B6F850803A7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  <pc:sldChg chg="addSp delSp modSp mod">
        <pc:chgData name="瑛莉菜 羽田" userId="64c7e7a027abc1d1" providerId="LiveId" clId="{681BC7FD-D9C7-468F-A0EB-CB376265DF10}" dt="2024-10-01T02:32:29.448" v="72" actId="1076"/>
        <pc:sldMkLst>
          <pc:docMk/>
          <pc:sldMk cId="4010063240" sldId="375"/>
        </pc:sldMkLst>
        <pc:spChg chg="mod">
          <ac:chgData name="瑛莉菜 羽田" userId="64c7e7a027abc1d1" providerId="LiveId" clId="{681BC7FD-D9C7-468F-A0EB-CB376265DF10}" dt="2024-10-01T02:32:03.750" v="6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81BC7FD-D9C7-468F-A0EB-CB376265DF10}" dt="2024-10-01T02:30:39.393" v="6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81BC7FD-D9C7-468F-A0EB-CB376265DF10}" dt="2024-10-01T02:32:29.448" v="7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81BC7FD-D9C7-468F-A0EB-CB376265DF10}" dt="2024-10-01T02:16:47.792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81BC7FD-D9C7-468F-A0EB-CB376265DF10}" dt="2024-10-01T02:30:15.538" v="47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681BC7FD-D9C7-468F-A0EB-CB376265DF10}" dt="2024-10-01T02:30:29.967" v="54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681BC7FD-D9C7-468F-A0EB-CB376265DF10}" dt="2024-10-01T02:28:56.465" v="21" actId="14100"/>
          <ac:picMkLst>
            <pc:docMk/>
            <pc:sldMk cId="4010063240" sldId="375"/>
            <ac:picMk id="5" creationId="{27EDF2D2-A1DA-50C8-1919-AFF9645EC82B}"/>
          </ac:picMkLst>
        </pc:picChg>
        <pc:picChg chg="del">
          <ac:chgData name="瑛莉菜 羽田" userId="64c7e7a027abc1d1" providerId="LiveId" clId="{681BC7FD-D9C7-468F-A0EB-CB376265DF10}" dt="2024-10-01T02:28:37.989" v="14" actId="478"/>
          <ac:picMkLst>
            <pc:docMk/>
            <pc:sldMk cId="4010063240" sldId="375"/>
            <ac:picMk id="6" creationId="{22242EF7-9D0B-4ECB-35BD-0AD5ACD588EE}"/>
          </ac:picMkLst>
        </pc:picChg>
        <pc:picChg chg="del">
          <ac:chgData name="瑛莉菜 羽田" userId="64c7e7a027abc1d1" providerId="LiveId" clId="{681BC7FD-D9C7-468F-A0EB-CB376265DF10}" dt="2024-10-01T02:28:38.728" v="15" actId="478"/>
          <ac:picMkLst>
            <pc:docMk/>
            <pc:sldMk cId="4010063240" sldId="375"/>
            <ac:picMk id="8" creationId="{56A2FFF9-4F31-B70E-C359-40DD3D249C8F}"/>
          </ac:picMkLst>
        </pc:picChg>
        <pc:picChg chg="add mod">
          <ac:chgData name="瑛莉菜 羽田" userId="64c7e7a027abc1d1" providerId="LiveId" clId="{681BC7FD-D9C7-468F-A0EB-CB376265DF10}" dt="2024-10-01T02:29:21.231" v="28" actId="1076"/>
          <ac:picMkLst>
            <pc:docMk/>
            <pc:sldMk cId="4010063240" sldId="375"/>
            <ac:picMk id="9" creationId="{FD014804-5799-CA31-4B7B-BCA66212DD61}"/>
          </ac:picMkLst>
        </pc:picChg>
        <pc:picChg chg="add mod">
          <ac:chgData name="瑛莉菜 羽田" userId="64c7e7a027abc1d1" providerId="LiveId" clId="{681BC7FD-D9C7-468F-A0EB-CB376265DF10}" dt="2024-10-01T02:29:49.193" v="34" actId="1076"/>
          <ac:picMkLst>
            <pc:docMk/>
            <pc:sldMk cId="4010063240" sldId="375"/>
            <ac:picMk id="54" creationId="{1B7D2A8F-2864-ABE4-BDE9-396A1EF00D30}"/>
          </ac:picMkLst>
        </pc:picChg>
        <pc:picChg chg="add mod">
          <ac:chgData name="瑛莉菜 羽田" userId="64c7e7a027abc1d1" providerId="LiveId" clId="{681BC7FD-D9C7-468F-A0EB-CB376265DF10}" dt="2024-10-01T02:30:04.656" v="37" actId="1076"/>
          <ac:picMkLst>
            <pc:docMk/>
            <pc:sldMk cId="4010063240" sldId="375"/>
            <ac:picMk id="56" creationId="{663B07F0-AF59-4A0B-3F1F-224BEE8372FC}"/>
          </ac:picMkLst>
        </pc:picChg>
      </pc:sldChg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  <pc:sldChg chg="addSp delSp modSp mod">
        <pc:chgData name="瑛莉菜 羽田" userId="64c7e7a027abc1d1" providerId="LiveId" clId="{F10590C1-6013-4158-ADEA-EE82828FF409}" dt="2024-09-30T07:00:03.086" v="68"/>
        <pc:sldMkLst>
          <pc:docMk/>
          <pc:sldMk cId="4010063240" sldId="375"/>
        </pc:sldMkLst>
        <pc:spChg chg="mod">
          <ac:chgData name="瑛莉菜 羽田" userId="64c7e7a027abc1d1" providerId="LiveId" clId="{F10590C1-6013-4158-ADEA-EE82828FF409}" dt="2024-09-30T06:57:29.953" v="4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10590C1-6013-4158-ADEA-EE82828FF409}" dt="2024-09-30T06:57:14.037" v="15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10590C1-6013-4158-ADEA-EE82828FF409}" dt="2024-09-30T07:00:03.086" v="6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10590C1-6013-4158-ADEA-EE82828FF409}" dt="2024-09-30T06:56:53.1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6:58.215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7:45.811" v="4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F10590C1-6013-4158-ADEA-EE82828FF409}" dt="2024-09-30T06:58:01.353" v="46" actId="478"/>
          <ac:picMkLst>
            <pc:docMk/>
            <pc:sldMk cId="4010063240" sldId="375"/>
            <ac:picMk id="5" creationId="{487367DD-B362-E017-A4FF-EFE5CDA476EA}"/>
          </ac:picMkLst>
        </pc:picChg>
        <pc:picChg chg="add mod">
          <ac:chgData name="瑛莉菜 羽田" userId="64c7e7a027abc1d1" providerId="LiveId" clId="{F10590C1-6013-4158-ADEA-EE82828FF409}" dt="2024-09-30T06:58:15.351" v="53" actId="1076"/>
          <ac:picMkLst>
            <pc:docMk/>
            <pc:sldMk cId="4010063240" sldId="375"/>
            <ac:picMk id="6" creationId="{75AC27C2-CA06-E574-6BAA-637C80FB5287}"/>
          </ac:picMkLst>
        </pc:picChg>
        <pc:picChg chg="del">
          <ac:chgData name="瑛莉菜 羽田" userId="64c7e7a027abc1d1" providerId="LiveId" clId="{F10590C1-6013-4158-ADEA-EE82828FF409}" dt="2024-09-30T06:58:01.825" v="47" actId="478"/>
          <ac:picMkLst>
            <pc:docMk/>
            <pc:sldMk cId="4010063240" sldId="375"/>
            <ac:picMk id="8" creationId="{50FB56FF-29BD-414F-9200-36972D9949C1}"/>
          </ac:picMkLst>
        </pc:picChg>
        <pc:picChg chg="add mod">
          <ac:chgData name="瑛莉菜 羽田" userId="64c7e7a027abc1d1" providerId="LiveId" clId="{F10590C1-6013-4158-ADEA-EE82828FF409}" dt="2024-09-30T06:59:21.700" v="56" actId="1076"/>
          <ac:picMkLst>
            <pc:docMk/>
            <pc:sldMk cId="4010063240" sldId="375"/>
            <ac:picMk id="9" creationId="{FBCA5F48-21EB-0924-68D3-B637383C8FB3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  <pc:sldChg chg="addSp delSp modSp mod">
        <pc:chgData name="瑛莉菜 羽田" userId="64c7e7a027abc1d1" providerId="LiveId" clId="{D72A3F0C-49EA-4079-90C8-A1AFA66E13E7}" dt="2024-09-30T08:55:48.431" v="65" actId="1076"/>
        <pc:sldMkLst>
          <pc:docMk/>
          <pc:sldMk cId="4010063240" sldId="375"/>
        </pc:sldMkLst>
        <pc:spChg chg="mod">
          <ac:chgData name="瑛莉菜 羽田" userId="64c7e7a027abc1d1" providerId="LiveId" clId="{D72A3F0C-49EA-4079-90C8-A1AFA66E13E7}" dt="2024-09-30T08:54:51.014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2A3F0C-49EA-4079-90C8-A1AFA66E13E7}" dt="2024-09-30T08:54:13.762" v="20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2A3F0C-49EA-4079-90C8-A1AFA66E13E7}" dt="2024-09-30T08:55:19.388" v="5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2A3F0C-49EA-4079-90C8-A1AFA66E13E7}" dt="2024-09-30T08:53:55.282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2A3F0C-49EA-4079-90C8-A1AFA66E13E7}" dt="2024-09-30T08:53:59.927" v="1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72A3F0C-49EA-4079-90C8-A1AFA66E13E7}" dt="2024-09-30T08:55:21.569" v="54" actId="478"/>
          <ac:picMkLst>
            <pc:docMk/>
            <pc:sldMk cId="4010063240" sldId="375"/>
            <ac:picMk id="5" creationId="{C1FE509D-C4E6-7460-EE7B-D783763ADA1A}"/>
          </ac:picMkLst>
        </pc:picChg>
        <pc:picChg chg="add mod">
          <ac:chgData name="瑛莉菜 羽田" userId="64c7e7a027abc1d1" providerId="LiveId" clId="{D72A3F0C-49EA-4079-90C8-A1AFA66E13E7}" dt="2024-09-30T08:55:35.418" v="60" actId="14100"/>
          <ac:picMkLst>
            <pc:docMk/>
            <pc:sldMk cId="4010063240" sldId="375"/>
            <ac:picMk id="6" creationId="{22242EF7-9D0B-4ECB-35BD-0AD5ACD588EE}"/>
          </ac:picMkLst>
        </pc:picChg>
        <pc:picChg chg="add mod">
          <ac:chgData name="瑛莉菜 羽田" userId="64c7e7a027abc1d1" providerId="LiveId" clId="{D72A3F0C-49EA-4079-90C8-A1AFA66E13E7}" dt="2024-09-30T08:55:48.431" v="65" actId="1076"/>
          <ac:picMkLst>
            <pc:docMk/>
            <pc:sldMk cId="4010063240" sldId="375"/>
            <ac:picMk id="8" creationId="{56A2FFF9-4F31-B70E-C359-40DD3D249C8F}"/>
          </ac:picMkLst>
        </pc:picChg>
        <pc:picChg chg="del">
          <ac:chgData name="瑛莉菜 羽田" userId="64c7e7a027abc1d1" providerId="LiveId" clId="{D72A3F0C-49EA-4079-90C8-A1AFA66E13E7}" dt="2024-09-30T08:55:22.135" v="55" actId="478"/>
          <ac:picMkLst>
            <pc:docMk/>
            <pc:sldMk cId="4010063240" sldId="375"/>
            <ac:picMk id="9" creationId="{8E9BBDB0-0A7F-215D-67DA-A6569AFE8A42}"/>
          </ac:picMkLst>
        </pc:picChg>
      </pc:sldChg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  <pc:sldChg chg="addSp delSp modSp mod">
        <pc:chgData name="瑛莉菜 羽田" userId="64c7e7a027abc1d1" providerId="LiveId" clId="{BBCCD3EE-092C-4BEE-8CAD-61AD80A6ED5A}" dt="2024-10-01T02:58:05.324" v="92" actId="1076"/>
        <pc:sldMkLst>
          <pc:docMk/>
          <pc:sldMk cId="4010063240" sldId="375"/>
        </pc:sldMkLst>
        <pc:spChg chg="mod">
          <ac:chgData name="瑛莉菜 羽田" userId="64c7e7a027abc1d1" providerId="LiveId" clId="{BBCCD3EE-092C-4BEE-8CAD-61AD80A6ED5A}" dt="2024-10-01T02:57:23.741" v="7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BCCD3EE-092C-4BEE-8CAD-61AD80A6ED5A}" dt="2024-10-01T02:58:05.324" v="9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BCCD3EE-092C-4BEE-8CAD-61AD80A6ED5A}" dt="2024-10-01T02:56:07.094" v="2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BCCD3EE-092C-4BEE-8CAD-61AD80A6ED5A}" dt="2024-10-01T02:57:06.448" v="5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BCCD3EE-092C-4BEE-8CAD-61AD80A6ED5A}" dt="2024-10-01T02:57:28.761" v="87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BBCCD3EE-092C-4BEE-8CAD-61AD80A6ED5A}" dt="2024-10-01T02:56:33.065" v="34" actId="1076"/>
          <ac:picMkLst>
            <pc:docMk/>
            <pc:sldMk cId="4010063240" sldId="375"/>
            <ac:picMk id="5" creationId="{03FFEA03-BD1B-A6A7-A119-79BEC7099460}"/>
          </ac:picMkLst>
        </pc:picChg>
        <pc:picChg chg="del">
          <ac:chgData name="瑛莉菜 羽田" userId="64c7e7a027abc1d1" providerId="LiveId" clId="{BBCCD3EE-092C-4BEE-8CAD-61AD80A6ED5A}" dt="2024-10-01T02:56:09.119" v="28" actId="478"/>
          <ac:picMkLst>
            <pc:docMk/>
            <pc:sldMk cId="4010063240" sldId="375"/>
            <ac:picMk id="6" creationId="{A25828FA-AA4D-739C-E30E-E1E23C279283}"/>
          </ac:picMkLst>
        </pc:picChg>
        <pc:picChg chg="del">
          <ac:chgData name="瑛莉菜 羽田" userId="64c7e7a027abc1d1" providerId="LiveId" clId="{BBCCD3EE-092C-4BEE-8CAD-61AD80A6ED5A}" dt="2024-10-01T02:56:09.672" v="29" actId="478"/>
          <ac:picMkLst>
            <pc:docMk/>
            <pc:sldMk cId="4010063240" sldId="375"/>
            <ac:picMk id="8" creationId="{22F09DFF-9E12-006A-8834-144F8A0B55F1}"/>
          </ac:picMkLst>
        </pc:picChg>
        <pc:picChg chg="add mod">
          <ac:chgData name="瑛莉菜 羽田" userId="64c7e7a027abc1d1" providerId="LiveId" clId="{BBCCD3EE-092C-4BEE-8CAD-61AD80A6ED5A}" dt="2024-10-01T02:56:54.218" v="41" actId="1076"/>
          <ac:picMkLst>
            <pc:docMk/>
            <pc:sldMk cId="4010063240" sldId="375"/>
            <ac:picMk id="9" creationId="{22AB21D1-DB4E-2B70-7B88-ECF207694CF7}"/>
          </ac:picMkLst>
        </pc:picChg>
        <pc:picChg chg="del">
          <ac:chgData name="瑛莉菜 羽田" userId="64c7e7a027abc1d1" providerId="LiveId" clId="{BBCCD3EE-092C-4BEE-8CAD-61AD80A6ED5A}" dt="2024-10-01T02:56:10.052" v="30" actId="478"/>
          <ac:picMkLst>
            <pc:docMk/>
            <pc:sldMk cId="4010063240" sldId="375"/>
            <ac:picMk id="55" creationId="{EDB4472A-92DF-F41A-98F7-3BD6323C2BFE}"/>
          </ac:picMkLst>
        </pc:picChg>
        <pc:picChg chg="del">
          <ac:chgData name="瑛莉菜 羽田" userId="64c7e7a027abc1d1" providerId="LiveId" clId="{BBCCD3EE-092C-4BEE-8CAD-61AD80A6ED5A}" dt="2024-10-01T02:56:10.401" v="31" actId="478"/>
          <ac:picMkLst>
            <pc:docMk/>
            <pc:sldMk cId="4010063240" sldId="375"/>
            <ac:picMk id="58" creationId="{DA8826B5-DC21-AFFE-2138-0B6F850803A7}"/>
          </ac:picMkLst>
        </pc:picChg>
      </pc:sldChg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41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キャンバスツールトート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H280×W480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W100×H120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全箇所共通、最大サイズ：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W100×H120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中央部のみ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559636" y="5941191"/>
            <a:ext cx="580701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コットンを使用した大容量のトートバッグです。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裏表に合計６つのポケットがついているので、小物も入れやすく使いやすいトートバッグ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となっております。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ノベルティ利用だけでなく、物販品としてもおすすめ商品です。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5187342" y="2284602"/>
            <a:ext cx="756590" cy="756590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432C9AEB-0A25-E0C2-E4EC-48BB72E5A0C9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1906406" y="2544589"/>
            <a:ext cx="1871100" cy="2345857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6A749320-6569-7745-F45F-F9C1D73B8449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09999" y="792856"/>
            <a:ext cx="1952898" cy="2491135"/>
          </a:xfrm>
          <a:prstGeom prst="rect">
            <a:avLst/>
          </a:prstGeom>
        </p:spPr>
      </p:pic>
      <p:pic>
        <p:nvPicPr>
          <p:cNvPr id="55" name="図 54">
            <a:extLst>
              <a:ext uri="{FF2B5EF4-FFF2-40B4-BE49-F238E27FC236}">
                <a16:creationId xmlns:a16="http://schemas.microsoft.com/office/drawing/2014/main" id="{53862676-4A88-7921-235D-9981FDF87426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3482287" y="1101877"/>
            <a:ext cx="2034139" cy="248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19242</TotalTime>
  <Words>203</Words>
  <Application>Microsoft Office PowerPoint</Application>
  <PresentationFormat>ユーザー設定</PresentationFormat>
  <Paragraphs>39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2024-10-01T04:33:44Z</dcterms:modified>
</cp:coreProperties>
</file>