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E6B5A77-CBA4-41AD-8DFB-21ECC5DD41A4}" v="8" dt="2024-09-30T08:52:44.676"/>
    <p1510:client id="{1067D38F-754B-417D-973D-0E4C5B5952C4}" v="6" dt="2024-09-30T06:45:54.075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47CA1637-BA46-4902-8406-BFF438926D09}" v="12" dt="2024-09-30T06:25:59.223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618900A-CDDD-4DC9-A7CB-17BBE1F76EF7}" v="4" dt="2024-09-30T06:32:31.945"/>
    <p1510:client id="{681BC7FD-D9C7-468F-A0EB-CB376265DF10}" v="2" dt="2024-10-01T02:30:27.808"/>
    <p1510:client id="{81594946-36E5-419C-97BD-2EE0FCDCA26B}" v="32" dt="2024-10-01T04:35:24.850"/>
    <p1510:client id="{824889C9-CE39-4412-965D-E47E8D391F90}" v="24" dt="2024-09-30T08:47:11.023"/>
    <p1510:client id="{84AA710D-2D8A-40EE-B696-4848F6404808}" v="8" dt="2024-09-30T06:37:57.266"/>
    <p1510:client id="{91D05EAA-7144-4DC3-91E3-17C95BCB8503}" v="2" dt="2024-09-30T04:37:48.470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D72A3F0C-49EA-4079-90C8-A1AFA66E13E7}" v="8" dt="2024-09-30T08:54:51.014"/>
    <p1510:client id="{DDE88A06-69EC-4B8F-A302-2393E8F55103}" v="2" dt="2024-09-30T08:36:54.449"/>
    <p1510:client id="{E2BC6E63-C0B9-4564-BC49-4CDE530BAC4B}" v="2" dt="2024-10-01T04:28:21.174"/>
    <p1510:client id="{F10590C1-6013-4158-ADEA-EE82828FF409}" v="4" dt="2024-09-30T07:00:03.086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  <pc:sldChg chg="addSp delSp modSp mod">
        <pc:chgData name="瑛莉菜 羽田" userId="64c7e7a027abc1d1" providerId="LiveId" clId="{5C0EAC03-7EC4-4A97-834D-069635FB84BE}" dt="2024-10-01T04:33:36.891" v="72" actId="1076"/>
        <pc:sldMkLst>
          <pc:docMk/>
          <pc:sldMk cId="4010063240" sldId="375"/>
        </pc:sldMkLst>
        <pc:spChg chg="mod">
          <ac:chgData name="瑛莉菜 羽田" userId="64c7e7a027abc1d1" providerId="LiveId" clId="{5C0EAC03-7EC4-4A97-834D-069635FB84BE}" dt="2024-10-01T04:31:36.664" v="3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C0EAC03-7EC4-4A97-834D-069635FB84BE}" dt="2024-10-01T04:31:10.533" v="2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5C0EAC03-7EC4-4A97-834D-069635FB84BE}" dt="2024-10-01T04:32:19.376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C0EAC03-7EC4-4A97-834D-069635FB84BE}" dt="2024-10-01T04:30:44.084" v="1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C0EAC03-7EC4-4A97-834D-069635FB84BE}" dt="2024-10-01T04:30:54.352" v="22"/>
          <ac:spMkLst>
            <pc:docMk/>
            <pc:sldMk cId="4010063240" sldId="375"/>
            <ac:spMk id="65" creationId="{00000000-0000-0000-0000-000000000000}"/>
          </ac:spMkLst>
        </pc:spChg>
        <pc:picChg chg="add mod ord">
          <ac:chgData name="瑛莉菜 羽田" userId="64c7e7a027abc1d1" providerId="LiveId" clId="{5C0EAC03-7EC4-4A97-834D-069635FB84BE}" dt="2024-10-01T04:33:15.251" v="69" actId="166"/>
          <ac:picMkLst>
            <pc:docMk/>
            <pc:sldMk cId="4010063240" sldId="375"/>
            <ac:picMk id="5" creationId="{6A749320-6569-7745-F45F-F9C1D73B8449}"/>
          </ac:picMkLst>
        </pc:picChg>
        <pc:picChg chg="del">
          <ac:chgData name="瑛莉菜 羽田" userId="64c7e7a027abc1d1" providerId="LiveId" clId="{5C0EAC03-7EC4-4A97-834D-069635FB84BE}" dt="2024-10-01T04:31:50.543" v="34" actId="478"/>
          <ac:picMkLst>
            <pc:docMk/>
            <pc:sldMk cId="4010063240" sldId="375"/>
            <ac:picMk id="6" creationId="{2E764B97-2732-E93C-0D8D-3399E2E89DF9}"/>
          </ac:picMkLst>
        </pc:picChg>
        <pc:picChg chg="add mod">
          <ac:chgData name="瑛莉菜 羽田" userId="64c7e7a027abc1d1" providerId="LiveId" clId="{5C0EAC03-7EC4-4A97-834D-069635FB84BE}" dt="2024-10-01T04:33:12.297" v="68" actId="1076"/>
          <ac:picMkLst>
            <pc:docMk/>
            <pc:sldMk cId="4010063240" sldId="375"/>
            <ac:picMk id="8" creationId="{432C9AEB-0A25-E0C2-E4EC-48BB72E5A0C9}"/>
          </ac:picMkLst>
        </pc:picChg>
        <pc:picChg chg="del">
          <ac:chgData name="瑛莉菜 羽田" userId="64c7e7a027abc1d1" providerId="LiveId" clId="{5C0EAC03-7EC4-4A97-834D-069635FB84BE}" dt="2024-10-01T04:31:51.127" v="35" actId="478"/>
          <ac:picMkLst>
            <pc:docMk/>
            <pc:sldMk cId="4010063240" sldId="375"/>
            <ac:picMk id="9" creationId="{2477939F-74C8-D138-E795-E91A9A72FD27}"/>
          </ac:picMkLst>
        </pc:picChg>
        <pc:picChg chg="add mod">
          <ac:chgData name="瑛莉菜 羽田" userId="64c7e7a027abc1d1" providerId="LiveId" clId="{5C0EAC03-7EC4-4A97-834D-069635FB84BE}" dt="2024-10-01T04:33:36.891" v="72" actId="1076"/>
          <ac:picMkLst>
            <pc:docMk/>
            <pc:sldMk cId="4010063240" sldId="375"/>
            <ac:picMk id="55" creationId="{53862676-4A88-7921-235D-9981FDF87426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  <pc:sldChg chg="addSp delSp modSp mod">
        <pc:chgData name="瑛莉菜 羽田" userId="64c7e7a027abc1d1" providerId="LiveId" clId="{81594946-36E5-419C-97BD-2EE0FCDCA26B}" dt="2024-10-01T04:37:20.966" v="132" actId="1076"/>
        <pc:sldMkLst>
          <pc:docMk/>
          <pc:sldMk cId="4010063240" sldId="375"/>
        </pc:sldMkLst>
        <pc:spChg chg="mod">
          <ac:chgData name="瑛莉菜 羽田" userId="64c7e7a027abc1d1" providerId="LiveId" clId="{81594946-36E5-419C-97BD-2EE0FCDCA26B}" dt="2024-10-01T04:35:08.502" v="7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1594946-36E5-419C-97BD-2EE0FCDCA26B}" dt="2024-10-01T04:35:27.937" v="10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594946-36E5-419C-97BD-2EE0FCDCA26B}" dt="2024-10-01T04:34:42.645" v="2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1594946-36E5-419C-97BD-2EE0FCDCA26B}" dt="2024-10-01T04:35:29.468" v="102" actId="478"/>
          <ac:picMkLst>
            <pc:docMk/>
            <pc:sldMk cId="4010063240" sldId="375"/>
            <ac:picMk id="5" creationId="{6A749320-6569-7745-F45F-F9C1D73B8449}"/>
          </ac:picMkLst>
        </pc:picChg>
        <pc:picChg chg="add mod ord">
          <ac:chgData name="瑛莉菜 羽田" userId="64c7e7a027abc1d1" providerId="LiveId" clId="{81594946-36E5-419C-97BD-2EE0FCDCA26B}" dt="2024-10-01T04:37:00.583" v="123" actId="14100"/>
          <ac:picMkLst>
            <pc:docMk/>
            <pc:sldMk cId="4010063240" sldId="375"/>
            <ac:picMk id="6" creationId="{3E5C7F1A-A276-5C73-819E-EBC7F2653ACF}"/>
          </ac:picMkLst>
        </pc:picChg>
        <pc:picChg chg="del">
          <ac:chgData name="瑛莉菜 羽田" userId="64c7e7a027abc1d1" providerId="LiveId" clId="{81594946-36E5-419C-97BD-2EE0FCDCA26B}" dt="2024-10-01T04:35:29.957" v="103" actId="478"/>
          <ac:picMkLst>
            <pc:docMk/>
            <pc:sldMk cId="4010063240" sldId="375"/>
            <ac:picMk id="8" creationId="{432C9AEB-0A25-E0C2-E4EC-48BB72E5A0C9}"/>
          </ac:picMkLst>
        </pc:picChg>
        <pc:picChg chg="add mod">
          <ac:chgData name="瑛莉菜 羽田" userId="64c7e7a027abc1d1" providerId="LiveId" clId="{81594946-36E5-419C-97BD-2EE0FCDCA26B}" dt="2024-10-01T04:37:05.868" v="125" actId="1076"/>
          <ac:picMkLst>
            <pc:docMk/>
            <pc:sldMk cId="4010063240" sldId="375"/>
            <ac:picMk id="9" creationId="{743EF0BD-F887-F6BB-5785-33AC848CC9EB}"/>
          </ac:picMkLst>
        </pc:picChg>
        <pc:picChg chg="del">
          <ac:chgData name="瑛莉菜 羽田" userId="64c7e7a027abc1d1" providerId="LiveId" clId="{81594946-36E5-419C-97BD-2EE0FCDCA26B}" dt="2024-10-01T04:35:30.301" v="104" actId="478"/>
          <ac:picMkLst>
            <pc:docMk/>
            <pc:sldMk cId="4010063240" sldId="375"/>
            <ac:picMk id="55" creationId="{53862676-4A88-7921-235D-9981FDF87426}"/>
          </ac:picMkLst>
        </pc:picChg>
        <pc:picChg chg="add mod">
          <ac:chgData name="瑛莉菜 羽田" userId="64c7e7a027abc1d1" providerId="LiveId" clId="{81594946-36E5-419C-97BD-2EE0FCDCA26B}" dt="2024-10-01T04:37:08.587" v="127" actId="1076"/>
          <ac:picMkLst>
            <pc:docMk/>
            <pc:sldMk cId="4010063240" sldId="375"/>
            <ac:picMk id="56" creationId="{0EA65247-CCC7-D652-9703-3796B48A5F02}"/>
          </ac:picMkLst>
        </pc:picChg>
        <pc:picChg chg="add mod">
          <ac:chgData name="瑛莉菜 羽田" userId="64c7e7a027abc1d1" providerId="LiveId" clId="{81594946-36E5-419C-97BD-2EE0FCDCA26B}" dt="2024-10-01T04:37:20.966" v="132" actId="1076"/>
          <ac:picMkLst>
            <pc:docMk/>
            <pc:sldMk cId="4010063240" sldId="375"/>
            <ac:picMk id="58" creationId="{F9DDF884-89EC-7D31-268D-1506783ABD0D}"/>
          </ac:picMkLst>
        </pc:picChg>
      </pc:sldChg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キャンバスビッグトート　仕切りポケット付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H330×W520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シルク・パッド印刷範囲：表／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表裏共通、最大サイズ：表／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699940" y="5880385"/>
            <a:ext cx="58070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横広フォルムがおしゃれなトートバッグです。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間仕切りポケットでスッキリ収納できます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43EF0BD-F887-F6BB-5785-33AC848CC9EB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039460" y="2562732"/>
            <a:ext cx="1752742" cy="229371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E5C7F1A-A276-5C73-819E-EBC7F2653AC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8295" y="845008"/>
            <a:ext cx="1905465" cy="2594677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0EA65247-CCC7-D652-9703-3796B48A5F02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777506" y="1198527"/>
            <a:ext cx="1931779" cy="2664351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19245</TotalTime>
  <Words>197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2024-10-01T04:37:24Z</dcterms:modified>
</cp:coreProperties>
</file>