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618900A-CDDD-4DC9-A7CB-17BBE1F76EF7}" v="4" dt="2024-09-30T06:32:31.945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84AA710D-2D8A-40EE-B696-4848F6404808}" v="8" dt="2024-09-30T06:37:57.266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  <pc:sldChg chg="addSp delSp modSp mod">
        <pc:chgData name="瑛莉菜 羽田" userId="64c7e7a027abc1d1" providerId="LiveId" clId="{7A6A4FB5-6304-40EF-B8C1-56167A0C1FDC}" dt="2024-10-01T06:04:07.275" v="90"/>
        <pc:sldMkLst>
          <pc:docMk/>
          <pc:sldMk cId="4010063240" sldId="375"/>
        </pc:sldMkLst>
        <pc:spChg chg="mod">
          <ac:chgData name="瑛莉菜 羽田" userId="64c7e7a027abc1d1" providerId="LiveId" clId="{7A6A4FB5-6304-40EF-B8C1-56167A0C1FDC}" dt="2024-10-01T06:02:58.723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A6A4FB5-6304-40EF-B8C1-56167A0C1FDC}" dt="2024-10-01T06:04:07.275" v="9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A6A4FB5-6304-40EF-B8C1-56167A0C1FDC}" dt="2024-10-01T04:38:08.11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6A4FB5-6304-40EF-B8C1-56167A0C1FDC}" dt="2024-10-01T06:01:48.698" v="3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6A4FB5-6304-40EF-B8C1-56167A0C1FDC}" dt="2024-10-01T06:03:19.773" v="67" actId="1076"/>
          <ac:picMkLst>
            <pc:docMk/>
            <pc:sldMk cId="4010063240" sldId="375"/>
            <ac:picMk id="5" creationId="{59707355-8BC2-D83A-B4D9-CBADB1FFD937}"/>
          </ac:picMkLst>
        </pc:picChg>
        <pc:picChg chg="del">
          <ac:chgData name="瑛莉菜 羽田" userId="64c7e7a027abc1d1" providerId="LiveId" clId="{7A6A4FB5-6304-40EF-B8C1-56167A0C1FDC}" dt="2024-10-01T04:42:26.576" v="22" actId="478"/>
          <ac:picMkLst>
            <pc:docMk/>
            <pc:sldMk cId="4010063240" sldId="375"/>
            <ac:picMk id="6" creationId="{3E5C7F1A-A276-5C73-819E-EBC7F2653ACF}"/>
          </ac:picMkLst>
        </pc:picChg>
        <pc:picChg chg="add mod">
          <ac:chgData name="瑛莉菜 羽田" userId="64c7e7a027abc1d1" providerId="LiveId" clId="{7A6A4FB5-6304-40EF-B8C1-56167A0C1FDC}" dt="2024-10-01T06:03:39.136" v="70" actId="1076"/>
          <ac:picMkLst>
            <pc:docMk/>
            <pc:sldMk cId="4010063240" sldId="375"/>
            <ac:picMk id="8" creationId="{394C7C59-3CE8-6F8D-0134-624E5BD84515}"/>
          </ac:picMkLst>
        </pc:picChg>
        <pc:picChg chg="del mod">
          <ac:chgData name="瑛莉菜 羽田" userId="64c7e7a027abc1d1" providerId="LiveId" clId="{7A6A4FB5-6304-40EF-B8C1-56167A0C1FDC}" dt="2024-10-01T04:42:27.127" v="24" actId="478"/>
          <ac:picMkLst>
            <pc:docMk/>
            <pc:sldMk cId="4010063240" sldId="375"/>
            <ac:picMk id="9" creationId="{743EF0BD-F887-F6BB-5785-33AC848CC9EB}"/>
          </ac:picMkLst>
        </pc:picChg>
        <pc:picChg chg="del">
          <ac:chgData name="瑛莉菜 羽田" userId="64c7e7a027abc1d1" providerId="LiveId" clId="{7A6A4FB5-6304-40EF-B8C1-56167A0C1FDC}" dt="2024-10-01T04:42:27.492" v="25" actId="478"/>
          <ac:picMkLst>
            <pc:docMk/>
            <pc:sldMk cId="4010063240" sldId="375"/>
            <ac:picMk id="56" creationId="{0EA65247-CCC7-D652-9703-3796B48A5F02}"/>
          </ac:picMkLst>
        </pc:picChg>
      </pc:sldChg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キャンバスホリデースクエアトート　仕切りポケット付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H440×W390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W250×H300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4807" y="5894316"/>
            <a:ext cx="58070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大判うちわも入る深めポケットが嬉しい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イベント時に活躍の大容量トートです。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9707355-8BC2-D83A-B4D9-CBADB1FFD93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07788" y="1092642"/>
            <a:ext cx="3413518" cy="232584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94C7C59-3CE8-6F8D-0134-624E5BD84515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993129" y="2130836"/>
            <a:ext cx="1762804" cy="299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19331</TotalTime>
  <Words>175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2024-10-01T06:04:13Z</dcterms:modified>
</cp:coreProperties>
</file>