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33ADDB61-8E8C-4E90-AC38-65D5E91E43C1}" v="6" dt="2024-10-07T08:13:26.482"/>
    <p1510:client id="{40F2E6DF-C061-4B14-884E-C1DC18379AEF}" v="2" dt="2024-10-07T07:46:43.228"/>
    <p1510:client id="{46E3460C-15EC-4351-9558-8FAB15232F59}" v="4" dt="2024-10-07T08:04:08.196"/>
    <p1510:client id="{6B976041-1A6B-4715-8BD7-9DCC38B3EEFA}" v="8" dt="2024-10-07T08:24:34.296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  <p1510:client id="{CF429ADD-A1FF-4DDF-93C9-68E595F39E78}" v="6" dt="2024-10-07T07:57:02.679"/>
    <p1510:client id="{F298E290-3D7F-429F-BA22-1550FACF17FF}" v="4" dt="2024-10-07T07:59:50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298E290-3D7F-429F-BA22-1550FACF17FF}"/>
    <pc:docChg chg="custSel modSld">
      <pc:chgData name="瑛莉菜 羽田" userId="64c7e7a027abc1d1" providerId="LiveId" clId="{F298E290-3D7F-429F-BA22-1550FACF17FF}" dt="2024-10-07T08:00:45.478" v="51"/>
      <pc:docMkLst>
        <pc:docMk/>
      </pc:docMkLst>
      <pc:sldChg chg="addSp delSp modSp mod">
        <pc:chgData name="瑛莉菜 羽田" userId="64c7e7a027abc1d1" providerId="LiveId" clId="{F298E290-3D7F-429F-BA22-1550FACF17FF}" dt="2024-10-07T08:00:45.478" v="51"/>
        <pc:sldMkLst>
          <pc:docMk/>
          <pc:sldMk cId="4010063240" sldId="375"/>
        </pc:sldMkLst>
        <pc:spChg chg="mod">
          <ac:chgData name="瑛莉菜 羽田" userId="64c7e7a027abc1d1" providerId="LiveId" clId="{F298E290-3D7F-429F-BA22-1550FACF17FF}" dt="2024-10-07T07:59:21.480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98E290-3D7F-429F-BA22-1550FACF17FF}" dt="2024-10-07T08:00:45.478" v="5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298E290-3D7F-429F-BA22-1550FACF17FF}" dt="2024-10-07T07:59:50.83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98E290-3D7F-429F-BA22-1550FACF17FF}" dt="2024-10-07T07:59:11.80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98E290-3D7F-429F-BA22-1550FACF17FF}" dt="2024-10-07T07:59:15.581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298E290-3D7F-429F-BA22-1550FACF17FF}" dt="2024-10-07T07:59:53.137" v="32" actId="478"/>
          <ac:picMkLst>
            <pc:docMk/>
            <pc:sldMk cId="4010063240" sldId="375"/>
            <ac:picMk id="5" creationId="{AB36BA9B-C425-889E-A3BC-294323F6281E}"/>
          </ac:picMkLst>
        </pc:picChg>
        <pc:picChg chg="add mod">
          <ac:chgData name="瑛莉菜 羽田" userId="64c7e7a027abc1d1" providerId="LiveId" clId="{F298E290-3D7F-429F-BA22-1550FACF17FF}" dt="2024-10-07T08:00:21.843" v="40" actId="14100"/>
          <ac:picMkLst>
            <pc:docMk/>
            <pc:sldMk cId="4010063240" sldId="375"/>
            <ac:picMk id="6" creationId="{2775CCBA-3106-97BB-C152-DCC2B703A2AB}"/>
          </ac:picMkLst>
        </pc:picChg>
        <pc:picChg chg="del">
          <ac:chgData name="瑛莉菜 羽田" userId="64c7e7a027abc1d1" providerId="LiveId" clId="{F298E290-3D7F-429F-BA22-1550FACF17FF}" dt="2024-10-07T07:59:53.725" v="33" actId="478"/>
          <ac:picMkLst>
            <pc:docMk/>
            <pc:sldMk cId="4010063240" sldId="375"/>
            <ac:picMk id="8" creationId="{F8A3D792-BCF1-7EBF-CE5B-11CBC7725EA6}"/>
          </ac:picMkLst>
        </pc:picChg>
        <pc:picChg chg="add mod">
          <ac:chgData name="瑛莉菜 羽田" userId="64c7e7a027abc1d1" providerId="LiveId" clId="{F298E290-3D7F-429F-BA22-1550FACF17FF}" dt="2024-10-07T08:00:26.432" v="43" actId="1076"/>
          <ac:picMkLst>
            <pc:docMk/>
            <pc:sldMk cId="4010063240" sldId="375"/>
            <ac:picMk id="9" creationId="{9E376256-CEBE-4753-170E-7BCCACB154FE}"/>
          </ac:picMkLst>
        </pc:picChg>
        <pc:picChg chg="add mod">
          <ac:chgData name="瑛莉菜 羽田" userId="64c7e7a027abc1d1" providerId="LiveId" clId="{F298E290-3D7F-429F-BA22-1550FACF17FF}" dt="2024-10-07T08:00:36.466" v="46" actId="1076"/>
          <ac:picMkLst>
            <pc:docMk/>
            <pc:sldMk cId="4010063240" sldId="375"/>
            <ac:picMk id="54" creationId="{1F6E7453-41E3-636B-DCFB-901E7A27F73A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6E3460C-15EC-4351-9558-8FAB15232F59}"/>
    <pc:docChg chg="custSel modSld">
      <pc:chgData name="瑛莉菜 羽田" userId="64c7e7a027abc1d1" providerId="LiveId" clId="{46E3460C-15EC-4351-9558-8FAB15232F59}" dt="2024-10-07T08:04:51.851" v="56" actId="1076"/>
      <pc:docMkLst>
        <pc:docMk/>
      </pc:docMkLst>
    </pc:docChg>
  </pc:docChgLst>
  <pc:docChgLst>
    <pc:chgData name="瑛莉菜 羽田" userId="64c7e7a027abc1d1" providerId="LiveId" clId="{6B976041-1A6B-4715-8BD7-9DCC38B3EEFA}"/>
    <pc:docChg chg="custSel modSld">
      <pc:chgData name="瑛莉菜 羽田" userId="64c7e7a027abc1d1" providerId="LiveId" clId="{6B976041-1A6B-4715-8BD7-9DCC38B3EEFA}" dt="2024-10-07T08:25:22.703" v="129" actId="1076"/>
      <pc:docMkLst>
        <pc:docMk/>
      </pc:docMkLst>
      <pc:sldChg chg="addSp delSp modSp mod">
        <pc:chgData name="瑛莉菜 羽田" userId="64c7e7a027abc1d1" providerId="LiveId" clId="{6B976041-1A6B-4715-8BD7-9DCC38B3EEFA}" dt="2024-10-07T08:25:22.703" v="129" actId="1076"/>
        <pc:sldMkLst>
          <pc:docMk/>
          <pc:sldMk cId="4010063240" sldId="375"/>
        </pc:sldMkLst>
        <pc:spChg chg="mod">
          <ac:chgData name="瑛莉菜 羽田" userId="64c7e7a027abc1d1" providerId="LiveId" clId="{6B976041-1A6B-4715-8BD7-9DCC38B3EEFA}" dt="2024-10-07T08:24:06.316" v="8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B976041-1A6B-4715-8BD7-9DCC38B3EEFA}" dt="2024-10-07T08:23:45.663" v="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B976041-1A6B-4715-8BD7-9DCC38B3EEFA}" dt="2024-10-07T08:24:37.002" v="11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B976041-1A6B-4715-8BD7-9DCC38B3EEFA}" dt="2024-10-07T08:23:26.27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B976041-1A6B-4715-8BD7-9DCC38B3EEFA}" dt="2024-10-07T08:23:31.699" v="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B976041-1A6B-4715-8BD7-9DCC38B3EEFA}" dt="2024-10-07T08:24:37.850" v="113" actId="478"/>
          <ac:picMkLst>
            <pc:docMk/>
            <pc:sldMk cId="4010063240" sldId="375"/>
            <ac:picMk id="5" creationId="{47277D5D-01B2-201C-5056-D6E7366B0B13}"/>
          </ac:picMkLst>
        </pc:picChg>
        <pc:picChg chg="add mod">
          <ac:chgData name="瑛莉菜 羽田" userId="64c7e7a027abc1d1" providerId="LiveId" clId="{6B976041-1A6B-4715-8BD7-9DCC38B3EEFA}" dt="2024-10-07T08:24:54.213" v="119" actId="1076"/>
          <ac:picMkLst>
            <pc:docMk/>
            <pc:sldMk cId="4010063240" sldId="375"/>
            <ac:picMk id="6" creationId="{19B60AEE-7CAC-F4CF-F882-D15B57F9B0F1}"/>
          </ac:picMkLst>
        </pc:picChg>
        <pc:picChg chg="del">
          <ac:chgData name="瑛莉菜 羽田" userId="64c7e7a027abc1d1" providerId="LiveId" clId="{6B976041-1A6B-4715-8BD7-9DCC38B3EEFA}" dt="2024-10-07T08:24:38.260" v="114" actId="478"/>
          <ac:picMkLst>
            <pc:docMk/>
            <pc:sldMk cId="4010063240" sldId="375"/>
            <ac:picMk id="8" creationId="{CDAC92F0-CD38-9E48-2E72-F792C708D78D}"/>
          </ac:picMkLst>
        </pc:picChg>
        <pc:picChg chg="add mod">
          <ac:chgData name="瑛莉菜 羽田" userId="64c7e7a027abc1d1" providerId="LiveId" clId="{6B976041-1A6B-4715-8BD7-9DCC38B3EEFA}" dt="2024-10-07T08:25:05.685" v="123" actId="14100"/>
          <ac:picMkLst>
            <pc:docMk/>
            <pc:sldMk cId="4010063240" sldId="375"/>
            <ac:picMk id="9" creationId="{2BD282B1-983A-9718-0385-8A4D861AF7D3}"/>
          </ac:picMkLst>
        </pc:picChg>
        <pc:picChg chg="add mod">
          <ac:chgData name="瑛莉菜 羽田" userId="64c7e7a027abc1d1" providerId="LiveId" clId="{6B976041-1A6B-4715-8BD7-9DCC38B3EEFA}" dt="2024-10-07T08:25:22.703" v="129" actId="1076"/>
          <ac:picMkLst>
            <pc:docMk/>
            <pc:sldMk cId="4010063240" sldId="375"/>
            <ac:picMk id="54" creationId="{7B4B7FDB-206E-C8BB-715A-EA536236FEE1}"/>
          </ac:picMkLst>
        </pc:picChg>
      </pc:sldChg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A3D983D-E325-4EB5-A9B5-EE5C7253FFE9}"/>
    <pc:docChg chg="custSel modSld">
      <pc:chgData name="瑛莉菜 羽田" userId="64c7e7a027abc1d1" providerId="LiveId" clId="{8A3D983D-E325-4EB5-A9B5-EE5C7253FFE9}" dt="2024-10-07T08:15:56.801" v="27" actId="1076"/>
      <pc:docMkLst>
        <pc:docMk/>
      </pc:docMkLst>
      <pc:sldChg chg="addSp delSp modSp mod">
        <pc:chgData name="瑛莉菜 羽田" userId="64c7e7a027abc1d1" providerId="LiveId" clId="{8A3D983D-E325-4EB5-A9B5-EE5C7253FFE9}" dt="2024-10-07T08:15:56.801" v="27" actId="1076"/>
        <pc:sldMkLst>
          <pc:docMk/>
          <pc:sldMk cId="4010063240" sldId="375"/>
        </pc:sldMkLst>
        <pc:spChg chg="mod">
          <ac:chgData name="瑛莉菜 羽田" userId="64c7e7a027abc1d1" providerId="LiveId" clId="{8A3D983D-E325-4EB5-A9B5-EE5C7253FFE9}" dt="2024-10-07T08:15:16.950" v="17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A3D983D-E325-4EB5-A9B5-EE5C7253FFE9}" dt="2024-10-07T08:14:59.3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A3D983D-E325-4EB5-A9B5-EE5C7253FFE9}" dt="2024-10-07T08:15:29.845" v="1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A3D983D-E325-4EB5-A9B5-EE5C7253FFE9}" dt="2024-10-07T08:14:44.83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A3D983D-E325-4EB5-A9B5-EE5C7253FFE9}" dt="2024-10-07T08:14:49.06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A3D983D-E325-4EB5-A9B5-EE5C7253FFE9}" dt="2024-10-07T08:15:42.079" v="24" actId="1076"/>
          <ac:picMkLst>
            <pc:docMk/>
            <pc:sldMk cId="4010063240" sldId="375"/>
            <ac:picMk id="5" creationId="{47277D5D-01B2-201C-5056-D6E7366B0B13}"/>
          </ac:picMkLst>
        </pc:picChg>
        <pc:picChg chg="del">
          <ac:chgData name="瑛莉菜 羽田" userId="64c7e7a027abc1d1" providerId="LiveId" clId="{8A3D983D-E325-4EB5-A9B5-EE5C7253FFE9}" dt="2024-10-07T08:15:31.990" v="20" actId="478"/>
          <ac:picMkLst>
            <pc:docMk/>
            <pc:sldMk cId="4010063240" sldId="375"/>
            <ac:picMk id="6" creationId="{D8C430C3-287D-054F-6D54-B6F3978ABDB8}"/>
          </ac:picMkLst>
        </pc:picChg>
        <pc:picChg chg="add mod">
          <ac:chgData name="瑛莉菜 羽田" userId="64c7e7a027abc1d1" providerId="LiveId" clId="{8A3D983D-E325-4EB5-A9B5-EE5C7253FFE9}" dt="2024-10-07T08:15:56.801" v="27" actId="1076"/>
          <ac:picMkLst>
            <pc:docMk/>
            <pc:sldMk cId="4010063240" sldId="375"/>
            <ac:picMk id="8" creationId="{CDAC92F0-CD38-9E48-2E72-F792C708D78D}"/>
          </ac:picMkLst>
        </pc:picChg>
        <pc:picChg chg="del">
          <ac:chgData name="瑛莉菜 羽田" userId="64c7e7a027abc1d1" providerId="LiveId" clId="{8A3D983D-E325-4EB5-A9B5-EE5C7253FFE9}" dt="2024-10-07T08:15:32.338" v="21" actId="478"/>
          <ac:picMkLst>
            <pc:docMk/>
            <pc:sldMk cId="4010063240" sldId="375"/>
            <ac:picMk id="9" creationId="{68F0924F-3DE6-7D17-08F5-68179194558E}"/>
          </ac:picMkLst>
        </pc:picChg>
      </pc:sldChg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3ADDB61-8E8C-4E90-AC38-65D5E91E43C1}"/>
    <pc:docChg chg="custSel modSld">
      <pc:chgData name="瑛莉菜 羽田" userId="64c7e7a027abc1d1" providerId="LiveId" clId="{33ADDB61-8E8C-4E90-AC38-65D5E91E43C1}" dt="2024-10-07T08:14:11.003" v="72" actId="1076"/>
      <pc:docMkLst>
        <pc:docMk/>
      </pc:docMkLst>
      <pc:sldChg chg="addSp delSp modSp mod">
        <pc:chgData name="瑛莉菜 羽田" userId="64c7e7a027abc1d1" providerId="LiveId" clId="{33ADDB61-8E8C-4E90-AC38-65D5E91E43C1}" dt="2024-10-07T08:14:11.003" v="72" actId="1076"/>
        <pc:sldMkLst>
          <pc:docMk/>
          <pc:sldMk cId="4010063240" sldId="375"/>
        </pc:sldMkLst>
        <pc:spChg chg="mod">
          <ac:chgData name="瑛莉菜 羽田" userId="64c7e7a027abc1d1" providerId="LiveId" clId="{33ADDB61-8E8C-4E90-AC38-65D5E91E43C1}" dt="2024-10-07T08:13:05.007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3ADDB61-8E8C-4E90-AC38-65D5E91E43C1}" dt="2024-10-07T08:12:57.817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ADDB61-8E8C-4E90-AC38-65D5E91E43C1}" dt="2024-10-07T08:13:43.698" v="6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DDB61-8E8C-4E90-AC38-65D5E91E43C1}" dt="2024-10-07T08:12:36.41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DDB61-8E8C-4E90-AC38-65D5E91E43C1}" dt="2024-10-07T08:12:43.42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3ADDB61-8E8C-4E90-AC38-65D5E91E43C1}" dt="2024-10-07T08:13:26.482" v="60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3ADDB61-8E8C-4E90-AC38-65D5E91E43C1}" dt="2024-10-07T08:13:47.307" v="64" actId="478"/>
          <ac:picMkLst>
            <pc:docMk/>
            <pc:sldMk cId="4010063240" sldId="375"/>
            <ac:picMk id="5" creationId="{D68F20B8-4333-19A9-5B10-22518823B867}"/>
          </ac:picMkLst>
        </pc:picChg>
        <pc:picChg chg="add mod">
          <ac:chgData name="瑛莉菜 羽田" userId="64c7e7a027abc1d1" providerId="LiveId" clId="{33ADDB61-8E8C-4E90-AC38-65D5E91E43C1}" dt="2024-10-07T08:13:58.152" v="69" actId="14100"/>
          <ac:picMkLst>
            <pc:docMk/>
            <pc:sldMk cId="4010063240" sldId="375"/>
            <ac:picMk id="6" creationId="{D8C430C3-287D-054F-6D54-B6F3978ABDB8}"/>
          </ac:picMkLst>
        </pc:picChg>
        <pc:picChg chg="del">
          <ac:chgData name="瑛莉菜 羽田" userId="64c7e7a027abc1d1" providerId="LiveId" clId="{33ADDB61-8E8C-4E90-AC38-65D5E91E43C1}" dt="2024-10-07T08:13:47.716" v="65" actId="478"/>
          <ac:picMkLst>
            <pc:docMk/>
            <pc:sldMk cId="4010063240" sldId="375"/>
            <ac:picMk id="8" creationId="{3AF3D37E-0479-B11A-EE95-03B3C2F8FF38}"/>
          </ac:picMkLst>
        </pc:picChg>
        <pc:picChg chg="add mod">
          <ac:chgData name="瑛莉菜 羽田" userId="64c7e7a027abc1d1" providerId="LiveId" clId="{33ADDB61-8E8C-4E90-AC38-65D5E91E43C1}" dt="2024-10-07T08:14:11.003" v="72" actId="1076"/>
          <ac:picMkLst>
            <pc:docMk/>
            <pc:sldMk cId="4010063240" sldId="375"/>
            <ac:picMk id="9" creationId="{68F0924F-3DE6-7D17-08F5-68179194558E}"/>
          </ac:picMkLst>
        </pc:picChg>
      </pc:sldChg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B47C2CC-DDD8-4367-8FD1-662D812996AE}"/>
    <pc:docChg chg="custSel modSld">
      <pc:chgData name="瑛莉菜 羽田" userId="64c7e7a027abc1d1" providerId="LiveId" clId="{9B47C2CC-DDD8-4367-8FD1-662D812996AE}" dt="2024-10-07T08:10:41.119" v="26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47:23.778" v="34" actId="1076"/>
      <pc:docMkLst>
        <pc:docMk/>
      </pc:docMkLst>
    </pc:docChg>
  </pc:docChgLst>
  <pc:docChgLst>
    <pc:chgData name="瑛莉菜 羽田" userId="64c7e7a027abc1d1" providerId="LiveId" clId="{9A66C2DD-EB3A-43D8-8A82-07FA8B46255F}"/>
    <pc:docChg chg="custSel modSld">
      <pc:chgData name="瑛莉菜 羽田" userId="64c7e7a027abc1d1" providerId="LiveId" clId="{9A66C2DD-EB3A-43D8-8A82-07FA8B46255F}" dt="2024-10-07T08:12:10.526" v="2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CF429ADD-A1FF-4DDF-93C9-68E595F39E78}"/>
    <pc:docChg chg="custSel modSld">
      <pc:chgData name="瑛莉菜 羽田" userId="64c7e7a027abc1d1" providerId="LiveId" clId="{CF429ADD-A1FF-4DDF-93C9-68E595F39E78}" dt="2024-10-07T07:58:18.656" v="74" actId="20577"/>
      <pc:docMkLst>
        <pc:docMk/>
      </pc:docMkLst>
      <pc:sldChg chg="addSp delSp modSp mod">
        <pc:chgData name="瑛莉菜 羽田" userId="64c7e7a027abc1d1" providerId="LiveId" clId="{CF429ADD-A1FF-4DDF-93C9-68E595F39E78}" dt="2024-10-07T07:58:18.656" v="74" actId="20577"/>
        <pc:sldMkLst>
          <pc:docMk/>
          <pc:sldMk cId="4010063240" sldId="375"/>
        </pc:sldMkLst>
        <pc:spChg chg="mod">
          <ac:chgData name="瑛莉菜 羽田" userId="64c7e7a027abc1d1" providerId="LiveId" clId="{CF429ADD-A1FF-4DDF-93C9-68E595F39E78}" dt="2024-10-07T07:57:22.673" v="5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F429ADD-A1FF-4DDF-93C9-68E595F39E78}" dt="2024-10-07T07:56:01.849" v="7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CF429ADD-A1FF-4DDF-93C9-68E595F39E78}" dt="2024-10-07T07:58:18.656" v="7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F429ADD-A1FF-4DDF-93C9-68E595F39E78}" dt="2024-10-07T07:55:36.4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F429ADD-A1FF-4DDF-93C9-68E595F39E78}" dt="2024-10-07T07:55:41.56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F429ADD-A1FF-4DDF-93C9-68E595F39E78}" dt="2024-10-07T07:57:44.928" v="65" actId="1076"/>
          <ac:picMkLst>
            <pc:docMk/>
            <pc:sldMk cId="4010063240" sldId="375"/>
            <ac:picMk id="5" creationId="{AB36BA9B-C425-889E-A3BC-294323F6281E}"/>
          </ac:picMkLst>
        </pc:picChg>
        <pc:picChg chg="del">
          <ac:chgData name="瑛莉菜 羽田" userId="64c7e7a027abc1d1" providerId="LiveId" clId="{CF429ADD-A1FF-4DDF-93C9-68E595F39E78}" dt="2024-10-07T07:57:29.575" v="58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CF429ADD-A1FF-4DDF-93C9-68E595F39E78}" dt="2024-10-07T07:58:09.570" v="72" actId="1076"/>
          <ac:picMkLst>
            <pc:docMk/>
            <pc:sldMk cId="4010063240" sldId="375"/>
            <ac:picMk id="8" creationId="{F8A3D792-BCF1-7EBF-CE5B-11CBC7725EA6}"/>
          </ac:picMkLst>
        </pc:picChg>
        <pc:picChg chg="del mod">
          <ac:chgData name="瑛莉菜 羽田" userId="64c7e7a027abc1d1" providerId="LiveId" clId="{CF429ADD-A1FF-4DDF-93C9-68E595F39E78}" dt="2024-10-07T07:57:30.258" v="60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CF429ADD-A1FF-4DDF-93C9-68E595F39E78}" dt="2024-10-07T07:57:30.624" v="61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1E92D2D-4AF8-41A0-8273-32C04BA7A6C5}"/>
    <pc:docChg chg="custSel modSld">
      <pc:chgData name="瑛莉菜 羽田" userId="64c7e7a027abc1d1" providerId="LiveId" clId="{01E92D2D-4AF8-41A0-8273-32C04BA7A6C5}" dt="2024-10-07T08:02:46.007" v="22" actId="1076"/>
      <pc:docMkLst>
        <pc:docMk/>
      </pc:docMkLst>
      <pc:sldChg chg="addSp delSp modSp mod">
        <pc:chgData name="瑛莉菜 羽田" userId="64c7e7a027abc1d1" providerId="LiveId" clId="{01E92D2D-4AF8-41A0-8273-32C04BA7A6C5}" dt="2024-10-07T08:02:46.007" v="22" actId="1076"/>
        <pc:sldMkLst>
          <pc:docMk/>
          <pc:sldMk cId="4010063240" sldId="375"/>
        </pc:sldMkLst>
        <pc:spChg chg="mod">
          <ac:chgData name="瑛莉菜 羽田" userId="64c7e7a027abc1d1" providerId="LiveId" clId="{01E92D2D-4AF8-41A0-8273-32C04BA7A6C5}" dt="2024-10-07T08:01:49.375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1E92D2D-4AF8-41A0-8273-32C04BA7A6C5}" dt="2024-10-07T08:01:43.899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1E92D2D-4AF8-41A0-8273-32C04BA7A6C5}" dt="2024-10-07T08:01:58.648" v="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E92D2D-4AF8-41A0-8273-32C04BA7A6C5}" dt="2024-10-07T08:01:28.7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E92D2D-4AF8-41A0-8273-32C04BA7A6C5}" dt="2024-10-07T08:01:33.6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E92D2D-4AF8-41A0-8273-32C04BA7A6C5}" dt="2024-10-07T08:02:33.498" v="16" actId="14100"/>
          <ac:picMkLst>
            <pc:docMk/>
            <pc:sldMk cId="4010063240" sldId="375"/>
            <ac:picMk id="5" creationId="{57B8D064-4EE4-AB70-8BD3-1CCED10807E0}"/>
          </ac:picMkLst>
        </pc:picChg>
        <pc:picChg chg="del">
          <ac:chgData name="瑛莉菜 羽田" userId="64c7e7a027abc1d1" providerId="LiveId" clId="{01E92D2D-4AF8-41A0-8273-32C04BA7A6C5}" dt="2024-10-07T08:02:01.371" v="8" actId="478"/>
          <ac:picMkLst>
            <pc:docMk/>
            <pc:sldMk cId="4010063240" sldId="375"/>
            <ac:picMk id="6" creationId="{2775CCBA-3106-97BB-C152-DCC2B703A2AB}"/>
          </ac:picMkLst>
        </pc:picChg>
        <pc:picChg chg="add mod">
          <ac:chgData name="瑛莉菜 羽田" userId="64c7e7a027abc1d1" providerId="LiveId" clId="{01E92D2D-4AF8-41A0-8273-32C04BA7A6C5}" dt="2024-10-07T08:02:34.899" v="17" actId="1076"/>
          <ac:picMkLst>
            <pc:docMk/>
            <pc:sldMk cId="4010063240" sldId="375"/>
            <ac:picMk id="8" creationId="{8813C675-916B-E321-DAFF-A01FC2F9C6C0}"/>
          </ac:picMkLst>
        </pc:picChg>
        <pc:picChg chg="del">
          <ac:chgData name="瑛莉菜 羽田" userId="64c7e7a027abc1d1" providerId="LiveId" clId="{01E92D2D-4AF8-41A0-8273-32C04BA7A6C5}" dt="2024-10-07T08:02:01.101" v="7" actId="478"/>
          <ac:picMkLst>
            <pc:docMk/>
            <pc:sldMk cId="4010063240" sldId="375"/>
            <ac:picMk id="9" creationId="{9E376256-CEBE-4753-170E-7BCCACB154FE}"/>
          </ac:picMkLst>
        </pc:picChg>
        <pc:picChg chg="del">
          <ac:chgData name="瑛莉菜 羽田" userId="64c7e7a027abc1d1" providerId="LiveId" clId="{01E92D2D-4AF8-41A0-8273-32C04BA7A6C5}" dt="2024-10-07T08:02:00.435" v="6" actId="478"/>
          <ac:picMkLst>
            <pc:docMk/>
            <pc:sldMk cId="4010063240" sldId="375"/>
            <ac:picMk id="54" creationId="{1F6E7453-41E3-636B-DCFB-901E7A27F73A}"/>
          </ac:picMkLst>
        </pc:picChg>
        <pc:picChg chg="add mod">
          <ac:chgData name="瑛莉菜 羽田" userId="64c7e7a027abc1d1" providerId="LiveId" clId="{01E92D2D-4AF8-41A0-8273-32C04BA7A6C5}" dt="2024-10-07T08:02:46.007" v="22" actId="1076"/>
          <ac:picMkLst>
            <pc:docMk/>
            <pc:sldMk cId="4010063240" sldId="375"/>
            <ac:picMk id="55" creationId="{3A1A1434-79A0-838C-7E3C-7E416D13A469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69B708D-858A-4DF1-9A66-E77F55573FC3}"/>
    <pc:docChg chg="custSel modSld">
      <pc:chgData name="瑛莉菜 羽田" userId="64c7e7a027abc1d1" providerId="LiveId" clId="{369B708D-858A-4DF1-9A66-E77F55573FC3}" dt="2024-10-07T08:06:45.293" v="93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キャンバスフロントポケットショルダートート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H380×W370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46061" y="5894683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トート時も肩掛けしやすいよう長めのハンドルとなっております。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フロントポケットはうちわが入るサイズ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17062" y="6564219"/>
            <a:ext cx="4298519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表裏共通、最大サイズ：表／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W210×H200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3A1A1434-79A0-838C-7E3C-7E416D13A46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291055" y="1465759"/>
            <a:ext cx="417203" cy="31707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9B60AEE-7CAC-F4CF-F882-D15B57F9B0F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22179" y="890498"/>
            <a:ext cx="1600622" cy="273047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BD282B1-983A-9718-0385-8A4D861AF7D3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304207" y="934605"/>
            <a:ext cx="1734139" cy="2686367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7B4B7FDB-206E-C8BB-715A-EA536236FEE1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4118405" y="2375273"/>
            <a:ext cx="1881952" cy="260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19736</TotalTime>
  <Words>203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2024-10-07T08:25:24Z</dcterms:modified>
</cp:coreProperties>
</file>