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30B49E-995B-4022-8A0E-BFA4949C18A0}" v="22" dt="2024-10-07T06:57:29.587"/>
    <p1510:client id="{33ADDB61-8E8C-4E90-AC38-65D5E91E43C1}" v="6" dt="2024-10-07T08:13:26.482"/>
    <p1510:client id="{40F2E6DF-C061-4B14-884E-C1DC18379AEF}" v="2" dt="2024-10-07T07:46:43.228"/>
    <p1510:client id="{46E3460C-15EC-4351-9558-8FAB15232F59}" v="4" dt="2024-10-07T08:04:08.196"/>
    <p1510:client id="{6B976041-1A6B-4715-8BD7-9DCC38B3EEFA}" v="8" dt="2024-10-07T08:24:34.296"/>
    <p1510:client id="{771C4C67-8408-4529-AB45-222D8914477E}" v="12" dt="2024-10-07T06:14:59.037"/>
    <p1510:client id="{82F570FE-DB76-4317-A569-248967D8125B}" v="2" dt="2024-10-07T07:39:03.154"/>
    <p1510:client id="{B1492548-3B06-4E1B-9ED4-DE9D871983D4}" v="1" dt="2024-10-07T06:52:11.638"/>
    <p1510:client id="{CF429ADD-A1FF-4DDF-93C9-68E595F39E78}" v="6" dt="2024-10-07T07:57:02.679"/>
    <p1510:client id="{F298E290-3D7F-429F-BA22-1550FACF17FF}" v="4" dt="2024-10-07T07:59:50.8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5C0EAC03-7EC4-4A97-834D-069635FB84BE}"/>
    <pc:docChg chg="custSel modSld">
      <pc:chgData name="瑛莉菜 羽田" userId="64c7e7a027abc1d1" providerId="LiveId" clId="{5C0EAC03-7EC4-4A97-834D-069635FB84BE}" dt="2024-10-01T04:33:36.891" v="72" actId="1076"/>
      <pc:docMkLst>
        <pc:docMk/>
      </pc:docMkLst>
    </pc:docChg>
  </pc:docChgLst>
  <pc:docChgLst>
    <pc:chgData name="瑛莉菜 羽田" userId="64c7e7a027abc1d1" providerId="LiveId" clId="{601BE8F3-AAC8-4B32-853E-21230B670597}"/>
    <pc:docChg chg="custSel modSld">
      <pc:chgData name="瑛莉菜 羽田" userId="64c7e7a027abc1d1" providerId="LiveId" clId="{601BE8F3-AAC8-4B32-853E-21230B670597}" dt="2024-10-07T06:18:01.846" v="28" actId="20577"/>
      <pc:docMkLst>
        <pc:docMk/>
      </pc:docMkLst>
    </pc:docChg>
  </pc:docChgLst>
  <pc:docChgLst>
    <pc:chgData name="瑛莉菜 羽田" userId="64c7e7a027abc1d1" providerId="LiveId" clId="{BBB5F9A0-839A-4C57-9586-752066E15564}"/>
    <pc:docChg chg="custSel modSld">
      <pc:chgData name="瑛莉菜 羽田" userId="64c7e7a027abc1d1" providerId="LiveId" clId="{BBB5F9A0-839A-4C57-9586-752066E15564}" dt="2024-10-01T06:54:30.891" v="105" actId="1076"/>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F3AF38F3-D3B0-4E3C-B798-D9383FD718A1}"/>
    <pc:docChg chg="custSel modSld">
      <pc:chgData name="瑛莉菜 羽田" userId="64c7e7a027abc1d1" providerId="LiveId" clId="{F3AF38F3-D3B0-4E3C-B798-D9383FD718A1}" dt="2024-10-04T07:10:18.998" v="37" actId="1076"/>
      <pc:docMkLst>
        <pc:docMk/>
      </pc:docMkLst>
    </pc:docChg>
  </pc:docChgLst>
  <pc:docChgLst>
    <pc:chgData name="瑛莉菜 羽田" userId="64c7e7a027abc1d1" providerId="LiveId" clId="{12D45C95-0475-4A77-9E2A-D756A7F1F69B}"/>
    <pc:docChg chg="custSel modSld">
      <pc:chgData name="瑛莉菜 羽田" userId="64c7e7a027abc1d1" providerId="LiveId" clId="{12D45C95-0475-4A77-9E2A-D756A7F1F69B}" dt="2024-10-04T06:58:43.701" v="51"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41DA1C21-C97B-44B2-8B21-B5269C66FC9A}"/>
    <pc:docChg chg="custSel modSld">
      <pc:chgData name="瑛莉菜 羽田" userId="64c7e7a027abc1d1" providerId="LiveId" clId="{41DA1C21-C97B-44B2-8B21-B5269C66FC9A}" dt="2024-10-04T08:56:56.008" v="46" actId="1076"/>
      <pc:docMkLst>
        <pc:docMk/>
      </pc:docMkLst>
    </pc:docChg>
  </pc:docChgLst>
  <pc:docChgLst>
    <pc:chgData name="瑛莉菜 羽田" userId="64c7e7a027abc1d1" providerId="LiveId" clId="{A888AF24-60DF-40F9-BEAE-60F8A4DDF8D9}"/>
    <pc:docChg chg="custSel modSld">
      <pc:chgData name="瑛莉菜 羽田" userId="64c7e7a027abc1d1" providerId="LiveId" clId="{A888AF24-60DF-40F9-BEAE-60F8A4DDF8D9}" dt="2024-10-01T07:19:02.053" v="86" actId="1076"/>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BBCCD3EE-092C-4BEE-8CAD-61AD80A6ED5A}"/>
    <pc:docChg chg="custSel modSld">
      <pc:chgData name="瑛莉菜 羽田" userId="64c7e7a027abc1d1" providerId="LiveId" clId="{BBCCD3EE-092C-4BEE-8CAD-61AD80A6ED5A}" dt="2024-10-01T02:58:05.324" v="92" actId="1076"/>
      <pc:docMkLst>
        <pc:docMk/>
      </pc:docMkLst>
    </pc:docChg>
  </pc:docChgLst>
  <pc:docChgLst>
    <pc:chgData name="瑛莉菜 羽田" userId="64c7e7a027abc1d1" providerId="LiveId" clId="{29AF5639-584F-4E00-96DF-DF110A773EBA}"/>
    <pc:docChg chg="custSel modSld">
      <pc:chgData name="瑛莉菜 羽田" userId="64c7e7a027abc1d1" providerId="LiveId" clId="{29AF5639-584F-4E00-96DF-DF110A773EBA}" dt="2024-09-30T07:36:35.048" v="93" actId="1076"/>
      <pc:docMkLst>
        <pc:docMk/>
      </pc:docMkLst>
    </pc:docChg>
  </pc:docChgLst>
  <pc:docChgLst>
    <pc:chgData name="瑛莉菜 羽田" userId="64c7e7a027abc1d1" providerId="LiveId" clId="{234F7AA6-BCA7-4B5C-B836-B78ECD04C192}"/>
    <pc:docChg chg="custSel modSld">
      <pc:chgData name="瑛莉菜 羽田" userId="64c7e7a027abc1d1" providerId="LiveId" clId="{234F7AA6-BCA7-4B5C-B836-B78ECD04C192}" dt="2024-10-01T08:40:25.144" v="99" actId="1076"/>
      <pc:docMkLst>
        <pc:docMk/>
      </pc:docMkLst>
    </pc:docChg>
  </pc:docChgLst>
  <pc:docChgLst>
    <pc:chgData name="瑛莉菜 羽田" userId="64c7e7a027abc1d1" providerId="LiveId" clId="{9498EB05-B345-4B60-8EF9-8CB1AEF0B1E1}"/>
    <pc:docChg chg="custSel modSld">
      <pc:chgData name="瑛莉菜 羽田" userId="64c7e7a027abc1d1" providerId="LiveId" clId="{9498EB05-B345-4B60-8EF9-8CB1AEF0B1E1}" dt="2024-10-04T07:33:28.180" v="15" actId="1076"/>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A8A5EA20-C15C-4FC9-A74E-D5AEDED41C1E}"/>
    <pc:docChg chg="custSel modSld">
      <pc:chgData name="瑛莉菜 羽田" userId="64c7e7a027abc1d1" providerId="LiveId" clId="{A8A5EA20-C15C-4FC9-A74E-D5AEDED41C1E}" dt="2024-10-04T08:06:20.293" v="36" actId="1076"/>
      <pc:docMkLst>
        <pc:docMk/>
      </pc:docMkLst>
    </pc:docChg>
  </pc:docChgLst>
  <pc:docChgLst>
    <pc:chgData name="瑛莉菜 羽田" userId="64c7e7a027abc1d1" providerId="LiveId" clId="{5BA6C0B9-3CBD-497E-9712-172EEF92DA89}"/>
    <pc:docChg chg="custSel modSld">
      <pc:chgData name="瑛莉菜 羽田" userId="64c7e7a027abc1d1" providerId="LiveId" clId="{5BA6C0B9-3CBD-497E-9712-172EEF92DA89}" dt="2024-10-07T07:29:55.943" v="44" actId="14100"/>
      <pc:docMkLst>
        <pc:docMk/>
      </pc:docMkLst>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docChg>
  </pc:docChgLst>
  <pc:docChgLst>
    <pc:chgData name="瑛莉菜 羽田" userId="64c7e7a027abc1d1" providerId="LiveId" clId="{F298E290-3D7F-429F-BA22-1550FACF17FF}"/>
    <pc:docChg chg="custSel modSld">
      <pc:chgData name="瑛莉菜 羽田" userId="64c7e7a027abc1d1" providerId="LiveId" clId="{F298E290-3D7F-429F-BA22-1550FACF17FF}" dt="2024-10-07T08:00:45.478" v="51"/>
      <pc:docMkLst>
        <pc:docMk/>
      </pc:docMkLst>
      <pc:sldChg chg="addSp delSp modSp mod">
        <pc:chgData name="瑛莉菜 羽田" userId="64c7e7a027abc1d1" providerId="LiveId" clId="{F298E290-3D7F-429F-BA22-1550FACF17FF}" dt="2024-10-07T08:00:45.478" v="51"/>
        <pc:sldMkLst>
          <pc:docMk/>
          <pc:sldMk cId="4010063240" sldId="375"/>
        </pc:sldMkLst>
        <pc:spChg chg="mod">
          <ac:chgData name="瑛莉菜 羽田" userId="64c7e7a027abc1d1" providerId="LiveId" clId="{F298E290-3D7F-429F-BA22-1550FACF17FF}" dt="2024-10-07T07:59:21.480" v="2"/>
          <ac:spMkLst>
            <pc:docMk/>
            <pc:sldMk cId="4010063240" sldId="375"/>
            <ac:spMk id="4" creationId="{4089F0E4-8EB1-65F8-1F8E-DFAE3A950B63}"/>
          </ac:spMkLst>
        </pc:spChg>
        <pc:spChg chg="mod">
          <ac:chgData name="瑛莉菜 羽田" userId="64c7e7a027abc1d1" providerId="LiveId" clId="{F298E290-3D7F-429F-BA22-1550FACF17FF}" dt="2024-10-07T08:00:45.478" v="51"/>
          <ac:spMkLst>
            <pc:docMk/>
            <pc:sldMk cId="4010063240" sldId="375"/>
            <ac:spMk id="10" creationId="{C3C3B70E-4FFF-B141-8B18-557D6A287CFD}"/>
          </ac:spMkLst>
        </pc:spChg>
        <pc:spChg chg="mod">
          <ac:chgData name="瑛莉菜 羽田" userId="64c7e7a027abc1d1" providerId="LiveId" clId="{F298E290-3D7F-429F-BA22-1550FACF17FF}" dt="2024-10-07T07:59:50.837" v="31"/>
          <ac:spMkLst>
            <pc:docMk/>
            <pc:sldMk cId="4010063240" sldId="375"/>
            <ac:spMk id="14" creationId="{4C1CE79F-7A8C-E943-C2CD-9B9D895545B4}"/>
          </ac:spMkLst>
        </pc:spChg>
        <pc:spChg chg="mod">
          <ac:chgData name="瑛莉菜 羽田" userId="64c7e7a027abc1d1" providerId="LiveId" clId="{F298E290-3D7F-429F-BA22-1550FACF17FF}" dt="2024-10-07T07:59:11.808" v="0"/>
          <ac:spMkLst>
            <pc:docMk/>
            <pc:sldMk cId="4010063240" sldId="375"/>
            <ac:spMk id="23" creationId="{00000000-0000-0000-0000-000000000000}"/>
          </ac:spMkLst>
        </pc:spChg>
        <pc:spChg chg="mod">
          <ac:chgData name="瑛莉菜 羽田" userId="64c7e7a027abc1d1" providerId="LiveId" clId="{F298E290-3D7F-429F-BA22-1550FACF17FF}" dt="2024-10-07T07:59:15.581" v="1"/>
          <ac:spMkLst>
            <pc:docMk/>
            <pc:sldMk cId="4010063240" sldId="375"/>
            <ac:spMk id="65" creationId="{00000000-0000-0000-0000-000000000000}"/>
          </ac:spMkLst>
        </pc:spChg>
        <pc:picChg chg="del">
          <ac:chgData name="瑛莉菜 羽田" userId="64c7e7a027abc1d1" providerId="LiveId" clId="{F298E290-3D7F-429F-BA22-1550FACF17FF}" dt="2024-10-07T07:59:53.137" v="32" actId="478"/>
          <ac:picMkLst>
            <pc:docMk/>
            <pc:sldMk cId="4010063240" sldId="375"/>
            <ac:picMk id="5" creationId="{AB36BA9B-C425-889E-A3BC-294323F6281E}"/>
          </ac:picMkLst>
        </pc:picChg>
        <pc:picChg chg="add mod">
          <ac:chgData name="瑛莉菜 羽田" userId="64c7e7a027abc1d1" providerId="LiveId" clId="{F298E290-3D7F-429F-BA22-1550FACF17FF}" dt="2024-10-07T08:00:21.843" v="40" actId="14100"/>
          <ac:picMkLst>
            <pc:docMk/>
            <pc:sldMk cId="4010063240" sldId="375"/>
            <ac:picMk id="6" creationId="{2775CCBA-3106-97BB-C152-DCC2B703A2AB}"/>
          </ac:picMkLst>
        </pc:picChg>
        <pc:picChg chg="del">
          <ac:chgData name="瑛莉菜 羽田" userId="64c7e7a027abc1d1" providerId="LiveId" clId="{F298E290-3D7F-429F-BA22-1550FACF17FF}" dt="2024-10-07T07:59:53.725" v="33" actId="478"/>
          <ac:picMkLst>
            <pc:docMk/>
            <pc:sldMk cId="4010063240" sldId="375"/>
            <ac:picMk id="8" creationId="{F8A3D792-BCF1-7EBF-CE5B-11CBC7725EA6}"/>
          </ac:picMkLst>
        </pc:picChg>
        <pc:picChg chg="add mod">
          <ac:chgData name="瑛莉菜 羽田" userId="64c7e7a027abc1d1" providerId="LiveId" clId="{F298E290-3D7F-429F-BA22-1550FACF17FF}" dt="2024-10-07T08:00:26.432" v="43" actId="1076"/>
          <ac:picMkLst>
            <pc:docMk/>
            <pc:sldMk cId="4010063240" sldId="375"/>
            <ac:picMk id="9" creationId="{9E376256-CEBE-4753-170E-7BCCACB154FE}"/>
          </ac:picMkLst>
        </pc:picChg>
        <pc:picChg chg="add mod">
          <ac:chgData name="瑛莉菜 羽田" userId="64c7e7a027abc1d1" providerId="LiveId" clId="{F298E290-3D7F-429F-BA22-1550FACF17FF}" dt="2024-10-07T08:00:36.466" v="46" actId="1076"/>
          <ac:picMkLst>
            <pc:docMk/>
            <pc:sldMk cId="4010063240" sldId="375"/>
            <ac:picMk id="54" creationId="{1F6E7453-41E3-636B-DCFB-901E7A27F73A}"/>
          </ac:picMkLst>
        </pc:picChg>
      </pc:sldChg>
    </pc:docChg>
  </pc:docChgLst>
  <pc:docChgLst>
    <pc:chgData name="瑛莉菜 羽田" userId="64c7e7a027abc1d1" providerId="LiveId" clId="{AE268D14-5CA6-441E-A72E-2DD7B7A51996}"/>
    <pc:docChg chg="custSel modSld">
      <pc:chgData name="瑛莉菜 羽田" userId="64c7e7a027abc1d1" providerId="LiveId" clId="{AE268D14-5CA6-441E-A72E-2DD7B7A51996}" dt="2024-09-30T07:20:55.687" v="78" actId="20577"/>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6AD9C235-DC89-42DD-9AAC-D56B096DB535}"/>
    <pc:docChg chg="undo custSel modSld">
      <pc:chgData name="瑛莉菜 羽田" userId="64c7e7a027abc1d1" providerId="LiveId" clId="{6AD9C235-DC89-42DD-9AAC-D56B096DB535}" dt="2024-10-01T06:19:56.524" v="144" actId="1076"/>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46E3460C-15EC-4351-9558-8FAB15232F59}"/>
    <pc:docChg chg="custSel modSld">
      <pc:chgData name="瑛莉菜 羽田" userId="64c7e7a027abc1d1" providerId="LiveId" clId="{46E3460C-15EC-4351-9558-8FAB15232F59}" dt="2024-10-07T08:04:51.851" v="56" actId="1076"/>
      <pc:docMkLst>
        <pc:docMk/>
      </pc:docMkLst>
    </pc:docChg>
  </pc:docChgLst>
  <pc:docChgLst>
    <pc:chgData name="瑛莉菜 羽田" userId="64c7e7a027abc1d1" providerId="LiveId" clId="{6B976041-1A6B-4715-8BD7-9DCC38B3EEFA}"/>
    <pc:docChg chg="custSel modSld">
      <pc:chgData name="瑛莉菜 羽田" userId="64c7e7a027abc1d1" providerId="LiveId" clId="{6B976041-1A6B-4715-8BD7-9DCC38B3EEFA}" dt="2024-10-07T08:25:22.703" v="129" actId="1076"/>
      <pc:docMkLst>
        <pc:docMk/>
      </pc:docMkLst>
      <pc:sldChg chg="addSp delSp modSp mod">
        <pc:chgData name="瑛莉菜 羽田" userId="64c7e7a027abc1d1" providerId="LiveId" clId="{6B976041-1A6B-4715-8BD7-9DCC38B3EEFA}" dt="2024-10-07T08:25:22.703" v="129" actId="1076"/>
        <pc:sldMkLst>
          <pc:docMk/>
          <pc:sldMk cId="4010063240" sldId="375"/>
        </pc:sldMkLst>
        <pc:spChg chg="mod">
          <ac:chgData name="瑛莉菜 羽田" userId="64c7e7a027abc1d1" providerId="LiveId" clId="{6B976041-1A6B-4715-8BD7-9DCC38B3EEFA}" dt="2024-10-07T08:24:06.316" v="80" actId="20577"/>
          <ac:spMkLst>
            <pc:docMk/>
            <pc:sldMk cId="4010063240" sldId="375"/>
            <ac:spMk id="4" creationId="{4089F0E4-8EB1-65F8-1F8E-DFAE3A950B63}"/>
          </ac:spMkLst>
        </pc:spChg>
        <pc:spChg chg="mod">
          <ac:chgData name="瑛莉菜 羽田" userId="64c7e7a027abc1d1" providerId="LiveId" clId="{6B976041-1A6B-4715-8BD7-9DCC38B3EEFA}" dt="2024-10-07T08:23:45.663" v="4"/>
          <ac:spMkLst>
            <pc:docMk/>
            <pc:sldMk cId="4010063240" sldId="375"/>
            <ac:spMk id="10" creationId="{C3C3B70E-4FFF-B141-8B18-557D6A287CFD}"/>
          </ac:spMkLst>
        </pc:spChg>
        <pc:spChg chg="mod">
          <ac:chgData name="瑛莉菜 羽田" userId="64c7e7a027abc1d1" providerId="LiveId" clId="{6B976041-1A6B-4715-8BD7-9DCC38B3EEFA}" dt="2024-10-07T08:24:37.002" v="112" actId="1076"/>
          <ac:spMkLst>
            <pc:docMk/>
            <pc:sldMk cId="4010063240" sldId="375"/>
            <ac:spMk id="14" creationId="{4C1CE79F-7A8C-E943-C2CD-9B9D895545B4}"/>
          </ac:spMkLst>
        </pc:spChg>
        <pc:spChg chg="mod">
          <ac:chgData name="瑛莉菜 羽田" userId="64c7e7a027abc1d1" providerId="LiveId" clId="{6B976041-1A6B-4715-8BD7-9DCC38B3EEFA}" dt="2024-10-07T08:23:26.272" v="2"/>
          <ac:spMkLst>
            <pc:docMk/>
            <pc:sldMk cId="4010063240" sldId="375"/>
            <ac:spMk id="23" creationId="{00000000-0000-0000-0000-000000000000}"/>
          </ac:spMkLst>
        </pc:spChg>
        <pc:spChg chg="mod">
          <ac:chgData name="瑛莉菜 羽田" userId="64c7e7a027abc1d1" providerId="LiveId" clId="{6B976041-1A6B-4715-8BD7-9DCC38B3EEFA}" dt="2024-10-07T08:23:31.699" v="3"/>
          <ac:spMkLst>
            <pc:docMk/>
            <pc:sldMk cId="4010063240" sldId="375"/>
            <ac:spMk id="65" creationId="{00000000-0000-0000-0000-000000000000}"/>
          </ac:spMkLst>
        </pc:spChg>
        <pc:picChg chg="del">
          <ac:chgData name="瑛莉菜 羽田" userId="64c7e7a027abc1d1" providerId="LiveId" clId="{6B976041-1A6B-4715-8BD7-9DCC38B3EEFA}" dt="2024-10-07T08:24:37.850" v="113" actId="478"/>
          <ac:picMkLst>
            <pc:docMk/>
            <pc:sldMk cId="4010063240" sldId="375"/>
            <ac:picMk id="5" creationId="{47277D5D-01B2-201C-5056-D6E7366B0B13}"/>
          </ac:picMkLst>
        </pc:picChg>
        <pc:picChg chg="add mod">
          <ac:chgData name="瑛莉菜 羽田" userId="64c7e7a027abc1d1" providerId="LiveId" clId="{6B976041-1A6B-4715-8BD7-9DCC38B3EEFA}" dt="2024-10-07T08:24:54.213" v="119" actId="1076"/>
          <ac:picMkLst>
            <pc:docMk/>
            <pc:sldMk cId="4010063240" sldId="375"/>
            <ac:picMk id="6" creationId="{19B60AEE-7CAC-F4CF-F882-D15B57F9B0F1}"/>
          </ac:picMkLst>
        </pc:picChg>
        <pc:picChg chg="del">
          <ac:chgData name="瑛莉菜 羽田" userId="64c7e7a027abc1d1" providerId="LiveId" clId="{6B976041-1A6B-4715-8BD7-9DCC38B3EEFA}" dt="2024-10-07T08:24:38.260" v="114" actId="478"/>
          <ac:picMkLst>
            <pc:docMk/>
            <pc:sldMk cId="4010063240" sldId="375"/>
            <ac:picMk id="8" creationId="{CDAC92F0-CD38-9E48-2E72-F792C708D78D}"/>
          </ac:picMkLst>
        </pc:picChg>
        <pc:picChg chg="add mod">
          <ac:chgData name="瑛莉菜 羽田" userId="64c7e7a027abc1d1" providerId="LiveId" clId="{6B976041-1A6B-4715-8BD7-9DCC38B3EEFA}" dt="2024-10-07T08:25:05.685" v="123" actId="14100"/>
          <ac:picMkLst>
            <pc:docMk/>
            <pc:sldMk cId="4010063240" sldId="375"/>
            <ac:picMk id="9" creationId="{2BD282B1-983A-9718-0385-8A4D861AF7D3}"/>
          </ac:picMkLst>
        </pc:picChg>
        <pc:picChg chg="add mod">
          <ac:chgData name="瑛莉菜 羽田" userId="64c7e7a027abc1d1" providerId="LiveId" clId="{6B976041-1A6B-4715-8BD7-9DCC38B3EEFA}" dt="2024-10-07T08:25:22.703" v="129" actId="1076"/>
          <ac:picMkLst>
            <pc:docMk/>
            <pc:sldMk cId="4010063240" sldId="375"/>
            <ac:picMk id="54" creationId="{7B4B7FDB-206E-C8BB-715A-EA536236FEE1}"/>
          </ac:picMkLst>
        </pc:picChg>
      </pc:sldChg>
    </pc:docChg>
  </pc:docChgLst>
  <pc:docChgLst>
    <pc:chgData name="瑛莉菜 羽田" userId="64c7e7a027abc1d1" providerId="LiveId" clId="{32DD457B-D336-45A2-ACEB-7581CF6EAC51}"/>
    <pc:docChg chg="custSel modSld">
      <pc:chgData name="瑛莉菜 羽田" userId="64c7e7a027abc1d1" providerId="LiveId" clId="{32DD457B-D336-45A2-ACEB-7581CF6EAC51}" dt="2024-10-01T08:32:02.677" v="84" actId="1076"/>
      <pc:docMkLst>
        <pc:docMk/>
      </pc:docMkLst>
    </pc:docChg>
  </pc:docChgLst>
  <pc:docChgLst>
    <pc:chgData name="瑛莉菜 羽田" userId="64c7e7a027abc1d1" providerId="LiveId" clId="{37EEA945-69C7-4AF5-BEEC-1FC6C1579979}"/>
    <pc:docChg chg="custSel modSld">
      <pc:chgData name="瑛莉菜 羽田" userId="64c7e7a027abc1d1" providerId="LiveId" clId="{37EEA945-69C7-4AF5-BEEC-1FC6C1579979}" dt="2024-09-30T08:12:30.197" v="108" actId="1076"/>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BD1E15BB-22A1-4CD7-8AF5-774A50A37083}"/>
    <pc:docChg chg="custSel modSld">
      <pc:chgData name="瑛莉菜 羽田" userId="64c7e7a027abc1d1" providerId="LiveId" clId="{BD1E15BB-22A1-4CD7-8AF5-774A50A37083}" dt="2024-10-04T04:59:01.204" v="50" actId="1076"/>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docChgLst>
    <pc:chgData name="瑛莉菜 羽田" userId="64c7e7a027abc1d1" providerId="LiveId" clId="{B29ABEAF-2714-49DB-8567-B785820A6257}"/>
    <pc:docChg chg="custSel modSld">
      <pc:chgData name="瑛莉菜 羽田" userId="64c7e7a027abc1d1" providerId="LiveId" clId="{B29ABEAF-2714-49DB-8567-B785820A6257}" dt="2024-10-01T03:42:24.324" v="51" actId="20577"/>
      <pc:docMkLst>
        <pc:docMk/>
      </pc:docMkLst>
    </pc:docChg>
  </pc:docChgLst>
  <pc:docChgLst>
    <pc:chgData name="瑛莉菜 羽田" userId="64c7e7a027abc1d1" providerId="LiveId" clId="{0E6B5A77-CBA4-41AD-8DFB-21ECC5DD41A4}"/>
    <pc:docChg chg="custSel modSld">
      <pc:chgData name="瑛莉菜 羽田" userId="64c7e7a027abc1d1" providerId="LiveId" clId="{0E6B5A77-CBA4-41AD-8DFB-21ECC5DD41A4}" dt="2024-09-30T08:53:20.081" v="59" actId="1076"/>
      <pc:docMkLst>
        <pc:docMk/>
      </pc:docMkLst>
    </pc:docChg>
  </pc:docChgLst>
  <pc:docChgLst>
    <pc:chgData name="瑛莉菜 羽田" userId="64c7e7a027abc1d1" providerId="LiveId" clId="{C1DD3407-BBD6-4D5F-AD88-945BC4AE0A76}"/>
    <pc:docChg chg="custSel modSld">
      <pc:chgData name="瑛莉菜 羽田" userId="64c7e7a027abc1d1" providerId="LiveId" clId="{C1DD3407-BBD6-4D5F-AD88-945BC4AE0A76}" dt="2024-10-07T07:32:51.299" v="12" actId="1076"/>
      <pc:docMkLst>
        <pc:docMk/>
      </pc:docMkLst>
    </pc:docChg>
  </pc:docChgLst>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9CBFBCC1-1A21-4389-83D7-52EC8589DA07}"/>
    <pc:docChg chg="custSel modSld">
      <pc:chgData name="瑛莉菜 羽田" userId="64c7e7a027abc1d1" providerId="LiveId" clId="{9CBFBCC1-1A21-4389-83D7-52EC8589DA07}" dt="2024-10-04T08:35:11.391" v="18" actId="1076"/>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C6B5543B-3402-4A65-A577-192C5D15D2C4}"/>
    <pc:docChg chg="custSel modSld">
      <pc:chgData name="瑛莉菜 羽田" userId="64c7e7a027abc1d1" providerId="LiveId" clId="{C6B5543B-3402-4A65-A577-192C5D15D2C4}" dt="2024-10-04T07:00:33.483" v="39" actId="1076"/>
      <pc:docMkLst>
        <pc:docMk/>
      </pc:docMkLst>
    </pc:docChg>
  </pc:docChgLst>
  <pc:docChgLst>
    <pc:chgData name="瑛莉菜 羽田" userId="64c7e7a027abc1d1" providerId="LiveId" clId="{D72A3F0C-49EA-4079-90C8-A1AFA66E13E7}"/>
    <pc:docChg chg="custSel modSld">
      <pc:chgData name="瑛莉菜 羽田" userId="64c7e7a027abc1d1" providerId="LiveId" clId="{D72A3F0C-49EA-4079-90C8-A1AFA66E13E7}" dt="2024-09-30T08:55:48.431" v="65" actId="1076"/>
      <pc:docMkLst>
        <pc:docMk/>
      </pc:docMkLst>
    </pc:docChg>
  </pc:docChgLst>
  <pc:docChgLst>
    <pc:chgData name="瑛莉菜 羽田" userId="64c7e7a027abc1d1" providerId="LiveId" clId="{7A6A4FB5-6304-40EF-B8C1-56167A0C1FDC}"/>
    <pc:docChg chg="custSel modSld">
      <pc:chgData name="瑛莉菜 羽田" userId="64c7e7a027abc1d1" providerId="LiveId" clId="{7A6A4FB5-6304-40EF-B8C1-56167A0C1FDC}" dt="2024-10-01T06:04:07.275" v="90"/>
      <pc:docMkLst>
        <pc:docMk/>
      </pc:docMkLst>
    </pc:docChg>
  </pc:docChgLst>
  <pc:docChgLst>
    <pc:chgData name="瑛莉菜 羽田" userId="64c7e7a027abc1d1" providerId="LiveId" clId="{43CE7602-EBA7-4EE9-9A27-3C00A1970A31}"/>
    <pc:docChg chg="undo redo custSel modSld">
      <pc:chgData name="瑛莉菜 羽田" userId="64c7e7a027abc1d1" providerId="LiveId" clId="{43CE7602-EBA7-4EE9-9A27-3C00A1970A31}" dt="2024-10-04T08:54:04.894" v="119" actId="166"/>
      <pc:docMkLst>
        <pc:docMk/>
      </pc:docMkLst>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48574CD3-557F-44D6-9A9B-0FC6A754AECE}"/>
    <pc:docChg chg="custSel modSld">
      <pc:chgData name="瑛莉菜 羽田" userId="64c7e7a027abc1d1" providerId="LiveId" clId="{48574CD3-557F-44D6-9A9B-0FC6A754AECE}" dt="2024-10-04T07:22:24.754" v="27"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F82DF792-A792-4A74-A46B-8642E46E2DB6}"/>
    <pc:docChg chg="custSel modSld">
      <pc:chgData name="瑛莉菜 羽田" userId="64c7e7a027abc1d1" providerId="LiveId" clId="{F82DF792-A792-4A74-A46B-8642E46E2DB6}" dt="2024-10-04T04:56:49.143" v="38" actId="1076"/>
      <pc:docMkLst>
        <pc:docMk/>
      </pc:docMkLst>
    </pc:docChg>
  </pc:docChgLst>
  <pc:docChgLst>
    <pc:chgData name="瑛莉菜 羽田" userId="64c7e7a027abc1d1" providerId="LiveId" clId="{DC315647-4D25-47C2-B057-365B1851FC10}"/>
    <pc:docChg chg="custSel modSld">
      <pc:chgData name="瑛莉菜 羽田" userId="64c7e7a027abc1d1" providerId="LiveId" clId="{DC315647-4D25-47C2-B057-365B1851FC10}" dt="2024-10-07T07:04:12.251" v="19" actId="14100"/>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B6C06307-2559-4609-B20A-7DA8EF7FF785}"/>
    <pc:docChg chg="custSel modSld">
      <pc:chgData name="瑛莉菜 羽田" userId="64c7e7a027abc1d1" providerId="LiveId" clId="{B6C06307-2559-4609-B20A-7DA8EF7FF785}" dt="2024-10-03T05:27:33.351" v="73" actId="1076"/>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8A3575BA-1E78-4D9F-9F04-2EE243802E30}"/>
    <pc:docChg chg="custSel modSld">
      <pc:chgData name="瑛莉菜 羽田" userId="64c7e7a027abc1d1" providerId="LiveId" clId="{8A3575BA-1E78-4D9F-9F04-2EE243802E30}" dt="2024-10-04T06:50:28.745" v="39" actId="1076"/>
      <pc:docMkLst>
        <pc:docMk/>
      </pc:docMkLst>
    </pc:docChg>
  </pc:docChgLst>
  <pc:docChgLst>
    <pc:chgData name="瑛莉菜 羽田" userId="64c7e7a027abc1d1" providerId="LiveId" clId="{4FA952B3-65BA-4635-BE0B-ACB6D767C22E}"/>
    <pc:docChg chg="custSel modSld">
      <pc:chgData name="瑛莉菜 羽田" userId="64c7e7a027abc1d1" providerId="LiveId" clId="{4FA952B3-65BA-4635-BE0B-ACB6D767C22E}" dt="2024-10-04T06:54:39.146" v="51" actId="1076"/>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69BE729A-C1BB-4B40-8177-D5FCBC4E9185}"/>
    <pc:docChg chg="custSel modSld">
      <pc:chgData name="瑛莉菜 羽田" userId="64c7e7a027abc1d1" providerId="LiveId" clId="{69BE729A-C1BB-4B40-8177-D5FCBC4E9185}" dt="2024-10-04T07:35:00.974" v="15" actId="1076"/>
      <pc:docMkLst>
        <pc:docMk/>
      </pc:docMkLst>
    </pc:docChg>
  </pc:docChgLst>
  <pc:docChgLst>
    <pc:chgData name="瑛莉菜 羽田" userId="64c7e7a027abc1d1" providerId="LiveId" clId="{BE6AC3F6-7C8B-4863-8CF9-6F17B369953E}"/>
    <pc:docChg chg="custSel modSld">
      <pc:chgData name="瑛莉菜 羽田" userId="64c7e7a027abc1d1" providerId="LiveId" clId="{BE6AC3F6-7C8B-4863-8CF9-6F17B369953E}" dt="2024-10-04T09:13:18.264" v="189" actId="1076"/>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BB6F5E2E-6DA3-4901-84D2-C5006C5B3082}"/>
    <pc:docChg chg="custSel modSld">
      <pc:chgData name="瑛莉菜 羽田" userId="64c7e7a027abc1d1" providerId="LiveId" clId="{BB6F5E2E-6DA3-4901-84D2-C5006C5B3082}" dt="2024-09-30T08:19:17.392" v="103"/>
      <pc:docMkLst>
        <pc:docMk/>
      </pc:docMkLst>
    </pc:docChg>
  </pc:docChgLst>
  <pc:docChgLst>
    <pc:chgData name="瑛莉菜 羽田" userId="64c7e7a027abc1d1" providerId="LiveId" clId="{45776619-4DCB-4BF4-B979-471B14BA607D}"/>
    <pc:docChg chg="custSel modSld">
      <pc:chgData name="瑛莉菜 羽田" userId="64c7e7a027abc1d1" providerId="LiveId" clId="{45776619-4DCB-4BF4-B979-471B14BA607D}" dt="2024-10-01T06:37:09.458" v="49"/>
      <pc:docMkLst>
        <pc:docMk/>
      </pc:docMkLst>
    </pc:docChg>
  </pc:docChgLst>
  <pc:docChgLst>
    <pc:chgData name="瑛莉菜 羽田" userId="64c7e7a027abc1d1" providerId="LiveId" clId="{8A3D983D-E325-4EB5-A9B5-EE5C7253FFE9}"/>
    <pc:docChg chg="custSel modSld">
      <pc:chgData name="瑛莉菜 羽田" userId="64c7e7a027abc1d1" providerId="LiveId" clId="{8A3D983D-E325-4EB5-A9B5-EE5C7253FFE9}" dt="2024-10-07T08:15:56.801" v="27" actId="1076"/>
      <pc:docMkLst>
        <pc:docMk/>
      </pc:docMkLst>
      <pc:sldChg chg="addSp delSp modSp mod">
        <pc:chgData name="瑛莉菜 羽田" userId="64c7e7a027abc1d1" providerId="LiveId" clId="{8A3D983D-E325-4EB5-A9B5-EE5C7253FFE9}" dt="2024-10-07T08:15:56.801" v="27" actId="1076"/>
        <pc:sldMkLst>
          <pc:docMk/>
          <pc:sldMk cId="4010063240" sldId="375"/>
        </pc:sldMkLst>
        <pc:spChg chg="mod">
          <ac:chgData name="瑛莉菜 羽田" userId="64c7e7a027abc1d1" providerId="LiveId" clId="{8A3D983D-E325-4EB5-A9B5-EE5C7253FFE9}" dt="2024-10-07T08:15:16.950" v="17" actId="20577"/>
          <ac:spMkLst>
            <pc:docMk/>
            <pc:sldMk cId="4010063240" sldId="375"/>
            <ac:spMk id="4" creationId="{4089F0E4-8EB1-65F8-1F8E-DFAE3A950B63}"/>
          </ac:spMkLst>
        </pc:spChg>
        <pc:spChg chg="mod">
          <ac:chgData name="瑛莉菜 羽田" userId="64c7e7a027abc1d1" providerId="LiveId" clId="{8A3D983D-E325-4EB5-A9B5-EE5C7253FFE9}" dt="2024-10-07T08:14:59.355" v="2"/>
          <ac:spMkLst>
            <pc:docMk/>
            <pc:sldMk cId="4010063240" sldId="375"/>
            <ac:spMk id="10" creationId="{C3C3B70E-4FFF-B141-8B18-557D6A287CFD}"/>
          </ac:spMkLst>
        </pc:spChg>
        <pc:spChg chg="mod">
          <ac:chgData name="瑛莉菜 羽田" userId="64c7e7a027abc1d1" providerId="LiveId" clId="{8A3D983D-E325-4EB5-A9B5-EE5C7253FFE9}" dt="2024-10-07T08:15:29.845" v="19" actId="20577"/>
          <ac:spMkLst>
            <pc:docMk/>
            <pc:sldMk cId="4010063240" sldId="375"/>
            <ac:spMk id="14" creationId="{4C1CE79F-7A8C-E943-C2CD-9B9D895545B4}"/>
          </ac:spMkLst>
        </pc:spChg>
        <pc:spChg chg="mod">
          <ac:chgData name="瑛莉菜 羽田" userId="64c7e7a027abc1d1" providerId="LiveId" clId="{8A3D983D-E325-4EB5-A9B5-EE5C7253FFE9}" dt="2024-10-07T08:14:44.839" v="0"/>
          <ac:spMkLst>
            <pc:docMk/>
            <pc:sldMk cId="4010063240" sldId="375"/>
            <ac:spMk id="23" creationId="{00000000-0000-0000-0000-000000000000}"/>
          </ac:spMkLst>
        </pc:spChg>
        <pc:spChg chg="mod">
          <ac:chgData name="瑛莉菜 羽田" userId="64c7e7a027abc1d1" providerId="LiveId" clId="{8A3D983D-E325-4EB5-A9B5-EE5C7253FFE9}" dt="2024-10-07T08:14:49.062" v="1"/>
          <ac:spMkLst>
            <pc:docMk/>
            <pc:sldMk cId="4010063240" sldId="375"/>
            <ac:spMk id="65" creationId="{00000000-0000-0000-0000-000000000000}"/>
          </ac:spMkLst>
        </pc:spChg>
        <pc:picChg chg="add mod">
          <ac:chgData name="瑛莉菜 羽田" userId="64c7e7a027abc1d1" providerId="LiveId" clId="{8A3D983D-E325-4EB5-A9B5-EE5C7253FFE9}" dt="2024-10-07T08:15:42.079" v="24" actId="1076"/>
          <ac:picMkLst>
            <pc:docMk/>
            <pc:sldMk cId="4010063240" sldId="375"/>
            <ac:picMk id="5" creationId="{47277D5D-01B2-201C-5056-D6E7366B0B13}"/>
          </ac:picMkLst>
        </pc:picChg>
        <pc:picChg chg="del">
          <ac:chgData name="瑛莉菜 羽田" userId="64c7e7a027abc1d1" providerId="LiveId" clId="{8A3D983D-E325-4EB5-A9B5-EE5C7253FFE9}" dt="2024-10-07T08:15:31.990" v="20" actId="478"/>
          <ac:picMkLst>
            <pc:docMk/>
            <pc:sldMk cId="4010063240" sldId="375"/>
            <ac:picMk id="6" creationId="{D8C430C3-287D-054F-6D54-B6F3978ABDB8}"/>
          </ac:picMkLst>
        </pc:picChg>
        <pc:picChg chg="add mod">
          <ac:chgData name="瑛莉菜 羽田" userId="64c7e7a027abc1d1" providerId="LiveId" clId="{8A3D983D-E325-4EB5-A9B5-EE5C7253FFE9}" dt="2024-10-07T08:15:56.801" v="27" actId="1076"/>
          <ac:picMkLst>
            <pc:docMk/>
            <pc:sldMk cId="4010063240" sldId="375"/>
            <ac:picMk id="8" creationId="{CDAC92F0-CD38-9E48-2E72-F792C708D78D}"/>
          </ac:picMkLst>
        </pc:picChg>
        <pc:picChg chg="del">
          <ac:chgData name="瑛莉菜 羽田" userId="64c7e7a027abc1d1" providerId="LiveId" clId="{8A3D983D-E325-4EB5-A9B5-EE5C7253FFE9}" dt="2024-10-07T08:15:32.338" v="21" actId="478"/>
          <ac:picMkLst>
            <pc:docMk/>
            <pc:sldMk cId="4010063240" sldId="375"/>
            <ac:picMk id="9" creationId="{68F0924F-3DE6-7D17-08F5-68179194558E}"/>
          </ac:picMkLst>
        </pc:picChg>
      </pc:sldChg>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5B94F000-D2A0-484C-B2BA-A592C8F9F6F7}"/>
    <pc:docChg chg="custSel modSld">
      <pc:chgData name="瑛莉菜 羽田" userId="64c7e7a027abc1d1" providerId="LiveId" clId="{5B94F000-D2A0-484C-B2BA-A592C8F9F6F7}" dt="2024-10-07T07:43:32.681" v="37" actId="1076"/>
      <pc:docMkLst>
        <pc:docMk/>
      </pc:docMkLst>
    </pc:docChg>
  </pc:docChgLst>
  <pc:docChgLst>
    <pc:chgData name="瑛莉菜 羽田" userId="64c7e7a027abc1d1" providerId="LiveId" clId="{7B7E7651-BF70-42AC-829B-B716D7D34793}"/>
    <pc:docChg chg="custSel modSld">
      <pc:chgData name="瑛莉菜 羽田" userId="64c7e7a027abc1d1" providerId="LiveId" clId="{7B7E7651-BF70-42AC-829B-B716D7D34793}" dt="2024-10-01T02:48:13.031" v="27" actId="1076"/>
      <pc:docMkLst>
        <pc:docMk/>
      </pc:docMkLst>
    </pc:docChg>
  </pc:docChgLst>
  <pc:docChgLst>
    <pc:chgData name="瑛莉菜 羽田" userId="64c7e7a027abc1d1" providerId="LiveId" clId="{18F11439-4C0D-49D2-92C3-D0C404CB976D}"/>
    <pc:docChg chg="undo custSel modSld">
      <pc:chgData name="瑛莉菜 羽田" userId="64c7e7a027abc1d1" providerId="LiveId" clId="{18F11439-4C0D-49D2-92C3-D0C404CB976D}" dt="2024-10-04T06:44:51.439" v="43" actId="1076"/>
      <pc:docMkLst>
        <pc:docMk/>
      </pc:docMkLst>
    </pc:docChg>
  </pc:docChgLst>
  <pc:docChgLst>
    <pc:chgData name="瑛莉菜 羽田" userId="64c7e7a027abc1d1" providerId="LiveId" clId="{66D2F126-1BB7-4BE6-8E86-AF6CCE13E81A}"/>
    <pc:docChg chg="custSel modSld">
      <pc:chgData name="瑛莉菜 羽田" userId="64c7e7a027abc1d1" providerId="LiveId" clId="{66D2F126-1BB7-4BE6-8E86-AF6CCE13E81A}" dt="2024-10-07T07:10:48.848" v="15" actId="14100"/>
      <pc:docMkLst>
        <pc:docMk/>
      </pc:docMkLst>
    </pc:docChg>
  </pc:docChgLst>
  <pc:docChgLst>
    <pc:chgData name="瑛莉菜 羽田" userId="64c7e7a027abc1d1" providerId="LiveId" clId="{CECAD84A-9E18-456F-B0FC-65ACF09E0DCB}"/>
    <pc:docChg chg="custSel modSld">
      <pc:chgData name="瑛莉菜 羽田" userId="64c7e7a027abc1d1" providerId="LiveId" clId="{CECAD84A-9E18-456F-B0FC-65ACF09E0DCB}" dt="2024-10-04T08:14:18.029" v="44" actId="1076"/>
      <pc:docMkLst>
        <pc:docMk/>
      </pc:docMkLst>
    </pc:docChg>
  </pc:docChgLst>
  <pc:docChgLst>
    <pc:chgData name="瑛莉菜 羽田" userId="64c7e7a027abc1d1" providerId="LiveId" clId="{30655176-C6D8-43A4-9983-92005541BEF3}"/>
    <pc:docChg chg="custSel modSld">
      <pc:chgData name="瑛莉菜 羽田" userId="64c7e7a027abc1d1" providerId="LiveId" clId="{30655176-C6D8-43A4-9983-92005541BEF3}" dt="2024-10-04T08:16:58.768" v="24"/>
      <pc:docMkLst>
        <pc:docMk/>
      </pc:docMkLst>
    </pc:docChg>
  </pc:docChgLst>
  <pc:docChgLst>
    <pc:chgData name="瑛莉菜 羽田" userId="64c7e7a027abc1d1" providerId="LiveId" clId="{247AC719-1C15-45C1-8600-C5A413C119AF}"/>
    <pc:docChg chg="custSel modSld">
      <pc:chgData name="瑛莉菜 羽田" userId="64c7e7a027abc1d1" providerId="LiveId" clId="{247AC719-1C15-45C1-8600-C5A413C119AF}" dt="2024-10-04T08:20:41.564" v="21" actId="1076"/>
      <pc:docMkLst>
        <pc:docMk/>
      </pc:docMkLst>
    </pc:docChg>
  </pc:docChgLst>
  <pc:docChgLst>
    <pc:chgData name="瑛莉菜 羽田" userId="64c7e7a027abc1d1" providerId="LiveId" clId="{824889C9-CE39-4412-965D-E47E8D391F90}"/>
    <pc:docChg chg="custSel modSld">
      <pc:chgData name="瑛莉菜 羽田" userId="64c7e7a027abc1d1" providerId="LiveId" clId="{824889C9-CE39-4412-965D-E47E8D391F90}" dt="2024-09-30T08:47:57.723" v="90" actId="1076"/>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F6DC6057-0EAD-4283-996A-0A09B804E0A7}"/>
    <pc:docChg chg="custSel modSld">
      <pc:chgData name="瑛莉菜 羽田" userId="64c7e7a027abc1d1" providerId="LiveId" clId="{F6DC6057-0EAD-4283-996A-0A09B804E0A7}" dt="2024-10-01T02:55:12.927" v="44"/>
      <pc:docMkLst>
        <pc:docMk/>
      </pc:docMkLst>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E3A6DFAE-EAE0-436A-8204-7651799EF5A1}"/>
    <pc:docChg chg="custSel modSld">
      <pc:chgData name="瑛莉菜 羽田" userId="64c7e7a027abc1d1" providerId="LiveId" clId="{E3A6DFAE-EAE0-436A-8204-7651799EF5A1}" dt="2024-10-04T08:07:50.572" v="25" actId="1076"/>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01B12BA1-0C4C-4605-890B-178BD07D3200}"/>
    <pc:docChg chg="custSel modSld">
      <pc:chgData name="瑛莉菜 羽田" userId="64c7e7a027abc1d1" providerId="LiveId" clId="{01B12BA1-0C4C-4605-890B-178BD07D3200}" dt="2024-10-04T04:50:30.197" v="74" actId="1076"/>
      <pc:docMkLst>
        <pc:docMk/>
      </pc:docMkLst>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33ADDB61-8E8C-4E90-AC38-65D5E91E43C1}"/>
    <pc:docChg chg="custSel modSld">
      <pc:chgData name="瑛莉菜 羽田" userId="64c7e7a027abc1d1" providerId="LiveId" clId="{33ADDB61-8E8C-4E90-AC38-65D5E91E43C1}" dt="2024-10-07T08:14:11.003" v="72" actId="1076"/>
      <pc:docMkLst>
        <pc:docMk/>
      </pc:docMkLst>
      <pc:sldChg chg="addSp delSp modSp mod">
        <pc:chgData name="瑛莉菜 羽田" userId="64c7e7a027abc1d1" providerId="LiveId" clId="{33ADDB61-8E8C-4E90-AC38-65D5E91E43C1}" dt="2024-10-07T08:14:11.003" v="72" actId="1076"/>
        <pc:sldMkLst>
          <pc:docMk/>
          <pc:sldMk cId="4010063240" sldId="375"/>
        </pc:sldMkLst>
        <pc:spChg chg="mod">
          <ac:chgData name="瑛莉菜 羽田" userId="64c7e7a027abc1d1" providerId="LiveId" clId="{33ADDB61-8E8C-4E90-AC38-65D5E91E43C1}" dt="2024-10-07T08:13:05.007" v="15"/>
          <ac:spMkLst>
            <pc:docMk/>
            <pc:sldMk cId="4010063240" sldId="375"/>
            <ac:spMk id="4" creationId="{4089F0E4-8EB1-65F8-1F8E-DFAE3A950B63}"/>
          </ac:spMkLst>
        </pc:spChg>
        <pc:spChg chg="mod">
          <ac:chgData name="瑛莉菜 羽田" userId="64c7e7a027abc1d1" providerId="LiveId" clId="{33ADDB61-8E8C-4E90-AC38-65D5E91E43C1}" dt="2024-10-07T08:12:57.817" v="14"/>
          <ac:spMkLst>
            <pc:docMk/>
            <pc:sldMk cId="4010063240" sldId="375"/>
            <ac:spMk id="10" creationId="{C3C3B70E-4FFF-B141-8B18-557D6A287CFD}"/>
          </ac:spMkLst>
        </pc:spChg>
        <pc:spChg chg="mod">
          <ac:chgData name="瑛莉菜 羽田" userId="64c7e7a027abc1d1" providerId="LiveId" clId="{33ADDB61-8E8C-4E90-AC38-65D5E91E43C1}" dt="2024-10-07T08:13:43.698" v="63"/>
          <ac:spMkLst>
            <pc:docMk/>
            <pc:sldMk cId="4010063240" sldId="375"/>
            <ac:spMk id="14" creationId="{4C1CE79F-7A8C-E943-C2CD-9B9D895545B4}"/>
          </ac:spMkLst>
        </pc:spChg>
        <pc:spChg chg="mod">
          <ac:chgData name="瑛莉菜 羽田" userId="64c7e7a027abc1d1" providerId="LiveId" clId="{33ADDB61-8E8C-4E90-AC38-65D5E91E43C1}" dt="2024-10-07T08:12:36.412" v="0"/>
          <ac:spMkLst>
            <pc:docMk/>
            <pc:sldMk cId="4010063240" sldId="375"/>
            <ac:spMk id="23" creationId="{00000000-0000-0000-0000-000000000000}"/>
          </ac:spMkLst>
        </pc:spChg>
        <pc:spChg chg="mod">
          <ac:chgData name="瑛莉菜 羽田" userId="64c7e7a027abc1d1" providerId="LiveId" clId="{33ADDB61-8E8C-4E90-AC38-65D5E91E43C1}" dt="2024-10-07T08:12:43.425" v="1"/>
          <ac:spMkLst>
            <pc:docMk/>
            <pc:sldMk cId="4010063240" sldId="375"/>
            <ac:spMk id="65" creationId="{00000000-0000-0000-0000-000000000000}"/>
          </ac:spMkLst>
        </pc:spChg>
        <pc:spChg chg="mod">
          <ac:chgData name="瑛莉菜 羽田" userId="64c7e7a027abc1d1" providerId="LiveId" clId="{33ADDB61-8E8C-4E90-AC38-65D5E91E43C1}" dt="2024-10-07T08:13:26.482" v="60"/>
          <ac:spMkLst>
            <pc:docMk/>
            <pc:sldMk cId="4010063240" sldId="375"/>
            <ac:spMk id="69" creationId="{00000000-0000-0000-0000-000000000000}"/>
          </ac:spMkLst>
        </pc:spChg>
        <pc:picChg chg="del">
          <ac:chgData name="瑛莉菜 羽田" userId="64c7e7a027abc1d1" providerId="LiveId" clId="{33ADDB61-8E8C-4E90-AC38-65D5E91E43C1}" dt="2024-10-07T08:13:47.307" v="64" actId="478"/>
          <ac:picMkLst>
            <pc:docMk/>
            <pc:sldMk cId="4010063240" sldId="375"/>
            <ac:picMk id="5" creationId="{D68F20B8-4333-19A9-5B10-22518823B867}"/>
          </ac:picMkLst>
        </pc:picChg>
        <pc:picChg chg="add mod">
          <ac:chgData name="瑛莉菜 羽田" userId="64c7e7a027abc1d1" providerId="LiveId" clId="{33ADDB61-8E8C-4E90-AC38-65D5E91E43C1}" dt="2024-10-07T08:13:58.152" v="69" actId="14100"/>
          <ac:picMkLst>
            <pc:docMk/>
            <pc:sldMk cId="4010063240" sldId="375"/>
            <ac:picMk id="6" creationId="{D8C430C3-287D-054F-6D54-B6F3978ABDB8}"/>
          </ac:picMkLst>
        </pc:picChg>
        <pc:picChg chg="del">
          <ac:chgData name="瑛莉菜 羽田" userId="64c7e7a027abc1d1" providerId="LiveId" clId="{33ADDB61-8E8C-4E90-AC38-65D5E91E43C1}" dt="2024-10-07T08:13:47.716" v="65" actId="478"/>
          <ac:picMkLst>
            <pc:docMk/>
            <pc:sldMk cId="4010063240" sldId="375"/>
            <ac:picMk id="8" creationId="{3AF3D37E-0479-B11A-EE95-03B3C2F8FF38}"/>
          </ac:picMkLst>
        </pc:picChg>
        <pc:picChg chg="add mod">
          <ac:chgData name="瑛莉菜 羽田" userId="64c7e7a027abc1d1" providerId="LiveId" clId="{33ADDB61-8E8C-4E90-AC38-65D5E91E43C1}" dt="2024-10-07T08:14:11.003" v="72" actId="1076"/>
          <ac:picMkLst>
            <pc:docMk/>
            <pc:sldMk cId="4010063240" sldId="375"/>
            <ac:picMk id="9" creationId="{68F0924F-3DE6-7D17-08F5-68179194558E}"/>
          </ac:picMkLst>
        </pc:picChg>
      </pc:sldChg>
    </pc:docChg>
  </pc:docChgLst>
  <pc:docChgLst>
    <pc:chgData name="瑛莉菜 羽田" userId="64c7e7a027abc1d1" providerId="LiveId" clId="{73FE63BF-1C0C-4270-809D-5F7717C8716C}"/>
    <pc:docChg chg="custSel modSld">
      <pc:chgData name="瑛莉菜 羽田" userId="64c7e7a027abc1d1" providerId="LiveId" clId="{73FE63BF-1C0C-4270-809D-5F7717C8716C}" dt="2024-10-07T07:12:54.980" v="22" actId="1076"/>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docChg>
  </pc:docChgLst>
  <pc:docChgLst>
    <pc:chgData name="瑛莉菜 羽田" userId="64c7e7a027abc1d1" providerId="LiveId" clId="{2A3EFAE1-760F-46C7-B847-4FCAEDE2206A}"/>
    <pc:docChg chg="custSel modSld">
      <pc:chgData name="瑛莉菜 羽田" userId="64c7e7a027abc1d1" providerId="LiveId" clId="{2A3EFAE1-760F-46C7-B847-4FCAEDE2206A}" dt="2024-10-04T05:52:55.661" v="47" actId="20577"/>
      <pc:docMkLst>
        <pc:docMk/>
      </pc:docMkLst>
    </pc:docChg>
  </pc:docChgLst>
  <pc:docChgLst>
    <pc:chgData name="瑛莉菜 羽田" userId="64c7e7a027abc1d1" providerId="LiveId" clId="{DDE88A06-69EC-4B8F-A302-2393E8F55103}"/>
    <pc:docChg chg="custSel modSld">
      <pc:chgData name="瑛莉菜 羽田" userId="64c7e7a027abc1d1" providerId="LiveId" clId="{DDE88A06-69EC-4B8F-A302-2393E8F55103}" dt="2024-09-30T08:38:28.120" v="44"/>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92485A67-B576-4122-80CA-260A21CDE064}"/>
    <pc:docChg chg="custSel modSld">
      <pc:chgData name="瑛莉菜 羽田" userId="64c7e7a027abc1d1" providerId="LiveId" clId="{92485A67-B576-4122-80CA-260A21CDE064}" dt="2024-10-07T08:27:21.300" v="29" actId="14100"/>
      <pc:docMkLst>
        <pc:docMk/>
      </pc:docMkLst>
      <pc:sldChg chg="addSp delSp modSp mod">
        <pc:chgData name="瑛莉菜 羽田" userId="64c7e7a027abc1d1" providerId="LiveId" clId="{92485A67-B576-4122-80CA-260A21CDE064}" dt="2024-10-07T08:27:21.300" v="29" actId="14100"/>
        <pc:sldMkLst>
          <pc:docMk/>
          <pc:sldMk cId="4010063240" sldId="375"/>
        </pc:sldMkLst>
        <pc:spChg chg="mod">
          <ac:chgData name="瑛莉菜 羽田" userId="64c7e7a027abc1d1" providerId="LiveId" clId="{92485A67-B576-4122-80CA-260A21CDE064}" dt="2024-10-07T08:26:37.096" v="16"/>
          <ac:spMkLst>
            <pc:docMk/>
            <pc:sldMk cId="4010063240" sldId="375"/>
            <ac:spMk id="4" creationId="{4089F0E4-8EB1-65F8-1F8E-DFAE3A950B63}"/>
          </ac:spMkLst>
        </pc:spChg>
        <pc:spChg chg="mod">
          <ac:chgData name="瑛莉菜 羽田" userId="64c7e7a027abc1d1" providerId="LiveId" clId="{92485A67-B576-4122-80CA-260A21CDE064}" dt="2024-10-07T08:26:30.399" v="15"/>
          <ac:spMkLst>
            <pc:docMk/>
            <pc:sldMk cId="4010063240" sldId="375"/>
            <ac:spMk id="10" creationId="{C3C3B70E-4FFF-B141-8B18-557D6A287CFD}"/>
          </ac:spMkLst>
        </pc:spChg>
        <pc:spChg chg="mod">
          <ac:chgData name="瑛莉菜 羽田" userId="64c7e7a027abc1d1" providerId="LiveId" clId="{92485A67-B576-4122-80CA-260A21CDE064}" dt="2024-10-07T08:26:49.570" v="19" actId="1076"/>
          <ac:spMkLst>
            <pc:docMk/>
            <pc:sldMk cId="4010063240" sldId="375"/>
            <ac:spMk id="14" creationId="{4C1CE79F-7A8C-E943-C2CD-9B9D895545B4}"/>
          </ac:spMkLst>
        </pc:spChg>
        <pc:spChg chg="mod">
          <ac:chgData name="瑛莉菜 羽田" userId="64c7e7a027abc1d1" providerId="LiveId" clId="{92485A67-B576-4122-80CA-260A21CDE064}" dt="2024-10-07T08:25:59.695" v="0"/>
          <ac:spMkLst>
            <pc:docMk/>
            <pc:sldMk cId="4010063240" sldId="375"/>
            <ac:spMk id="23" creationId="{00000000-0000-0000-0000-000000000000}"/>
          </ac:spMkLst>
        </pc:spChg>
        <pc:spChg chg="mod">
          <ac:chgData name="瑛莉菜 羽田" userId="64c7e7a027abc1d1" providerId="LiveId" clId="{92485A67-B576-4122-80CA-260A21CDE064}" dt="2024-10-07T08:26:06.330" v="10"/>
          <ac:spMkLst>
            <pc:docMk/>
            <pc:sldMk cId="4010063240" sldId="375"/>
            <ac:spMk id="65" creationId="{00000000-0000-0000-0000-000000000000}"/>
          </ac:spMkLst>
        </pc:spChg>
        <pc:picChg chg="add mod">
          <ac:chgData name="瑛莉菜 羽田" userId="64c7e7a027abc1d1" providerId="LiveId" clId="{92485A67-B576-4122-80CA-260A21CDE064}" dt="2024-10-07T08:27:04.625" v="25" actId="1076"/>
          <ac:picMkLst>
            <pc:docMk/>
            <pc:sldMk cId="4010063240" sldId="375"/>
            <ac:picMk id="5" creationId="{44C8CDC9-598B-A2F9-9A18-4967B0E6041E}"/>
          </ac:picMkLst>
        </pc:picChg>
        <pc:picChg chg="del">
          <ac:chgData name="瑛莉菜 羽田" userId="64c7e7a027abc1d1" providerId="LiveId" clId="{92485A67-B576-4122-80CA-260A21CDE064}" dt="2024-10-07T08:26:53.763" v="20" actId="478"/>
          <ac:picMkLst>
            <pc:docMk/>
            <pc:sldMk cId="4010063240" sldId="375"/>
            <ac:picMk id="6" creationId="{19B60AEE-7CAC-F4CF-F882-D15B57F9B0F1}"/>
          </ac:picMkLst>
        </pc:picChg>
        <pc:picChg chg="add mod">
          <ac:chgData name="瑛莉菜 羽田" userId="64c7e7a027abc1d1" providerId="LiveId" clId="{92485A67-B576-4122-80CA-260A21CDE064}" dt="2024-10-07T08:27:21.300" v="29" actId="14100"/>
          <ac:picMkLst>
            <pc:docMk/>
            <pc:sldMk cId="4010063240" sldId="375"/>
            <ac:picMk id="8" creationId="{4D94EF20-204A-2F63-1D1E-D1EAF402C659}"/>
          </ac:picMkLst>
        </pc:picChg>
        <pc:picChg chg="del">
          <ac:chgData name="瑛莉菜 羽田" userId="64c7e7a027abc1d1" providerId="LiveId" clId="{92485A67-B576-4122-80CA-260A21CDE064}" dt="2024-10-07T08:26:54.222" v="21" actId="478"/>
          <ac:picMkLst>
            <pc:docMk/>
            <pc:sldMk cId="4010063240" sldId="375"/>
            <ac:picMk id="9" creationId="{2BD282B1-983A-9718-0385-8A4D861AF7D3}"/>
          </ac:picMkLst>
        </pc:picChg>
        <pc:picChg chg="del">
          <ac:chgData name="瑛莉菜 羽田" userId="64c7e7a027abc1d1" providerId="LiveId" clId="{92485A67-B576-4122-80CA-260A21CDE064}" dt="2024-10-07T08:26:54.554" v="22" actId="478"/>
          <ac:picMkLst>
            <pc:docMk/>
            <pc:sldMk cId="4010063240" sldId="375"/>
            <ac:picMk id="54" creationId="{7B4B7FDB-206E-C8BB-715A-EA536236FEE1}"/>
          </ac:picMkLst>
        </pc:picChg>
      </pc:sldChg>
    </pc:docChg>
  </pc:docChgLst>
  <pc:docChgLst>
    <pc:chgData name="瑛莉菜 羽田" userId="64c7e7a027abc1d1" providerId="LiveId" clId="{99706097-8525-41BE-BC38-C29C343959BA}"/>
    <pc:docChg chg="custSel modSld">
      <pc:chgData name="瑛莉菜 羽田" userId="64c7e7a027abc1d1" providerId="LiveId" clId="{99706097-8525-41BE-BC38-C29C343959BA}" dt="2024-10-04T07:08:06.141" v="65" actId="1076"/>
      <pc:docMkLst>
        <pc:docMk/>
      </pc:docMkLst>
    </pc:docChg>
  </pc:docChgLst>
  <pc:docChgLst>
    <pc:chgData name="瑛莉菜 羽田" userId="64c7e7a027abc1d1" providerId="LiveId" clId="{89E4A84E-0ABB-43F0-B51C-443C64C631E9}"/>
    <pc:docChg chg="undo custSel modSld">
      <pc:chgData name="瑛莉菜 羽田" userId="64c7e7a027abc1d1" providerId="LiveId" clId="{89E4A84E-0ABB-43F0-B51C-443C64C631E9}" dt="2024-10-01T07:58:13.567" v="56" actId="1076"/>
      <pc:docMkLst>
        <pc:docMk/>
      </pc:docMkLst>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0960165A-C6DB-410E-993C-22A069D2AD68}"/>
    <pc:docChg chg="custSel modSld">
      <pc:chgData name="瑛莉菜 羽田" userId="64c7e7a027abc1d1" providerId="LiveId" clId="{0960165A-C6DB-410E-993C-22A069D2AD68}" dt="2024-10-07T07:35:10.526" v="95" actId="1076"/>
      <pc:docMkLst>
        <pc:docMk/>
      </pc:docMkLst>
    </pc:docChg>
  </pc:docChgLst>
  <pc:docChgLst>
    <pc:chgData name="瑛莉菜 羽田" userId="64c7e7a027abc1d1" providerId="LiveId" clId="{2382F82F-1879-4428-9BC3-3070499E849F}"/>
    <pc:docChg chg="custSel modSld">
      <pc:chgData name="瑛莉菜 羽田" userId="64c7e7a027abc1d1" providerId="LiveId" clId="{2382F82F-1879-4428-9BC3-3070499E849F}" dt="2024-09-30T07:32:22.236" v="233" actId="1076"/>
      <pc:docMkLst>
        <pc:docMk/>
      </pc:docMkLst>
    </pc:docChg>
  </pc:docChgLst>
  <pc:docChgLst>
    <pc:chgData name="瑛莉菜 羽田" userId="64c7e7a027abc1d1" providerId="LiveId" clId="{705E0498-D249-4934-AC8E-1EE858CA7402}"/>
    <pc:docChg chg="custSel modSld">
      <pc:chgData name="瑛莉菜 羽田" userId="64c7e7a027abc1d1" providerId="LiveId" clId="{705E0498-D249-4934-AC8E-1EE858CA7402}" dt="2024-10-07T07:38:01.599" v="87" actId="14100"/>
      <pc:docMkLst>
        <pc:docMk/>
      </pc:docMkLst>
    </pc:docChg>
  </pc:docChgLst>
  <pc:docChgLst>
    <pc:chgData name="瑛莉菜 羽田" userId="64c7e7a027abc1d1" providerId="LiveId" clId="{EE8BCBF6-C932-4AE8-B105-53728CFE0F24}"/>
    <pc:docChg chg="custSel modSld">
      <pc:chgData name="瑛莉菜 羽田" userId="64c7e7a027abc1d1" providerId="LiveId" clId="{EE8BCBF6-C932-4AE8-B105-53728CFE0F24}" dt="2024-10-04T08:42:45.421" v="33" actId="1076"/>
      <pc:docMkLst>
        <pc:docMk/>
      </pc:docMkLst>
    </pc:docChg>
  </pc:docChgLst>
  <pc:docChgLst>
    <pc:chgData name="瑛莉菜 羽田" userId="64c7e7a027abc1d1" providerId="LiveId" clId="{C55C6231-645C-458A-99A3-09D4AD1672F0}"/>
    <pc:docChg chg="custSel modSld">
      <pc:chgData name="瑛莉菜 羽田" userId="64c7e7a027abc1d1" providerId="LiveId" clId="{C55C6231-645C-458A-99A3-09D4AD1672F0}" dt="2024-10-07T06:56:06.461" v="22" actId="14100"/>
      <pc:docMkLst>
        <pc:docMk/>
      </pc:docMkLst>
    </pc:docChg>
  </pc:docChgLst>
  <pc:docChgLst>
    <pc:chgData name="瑛莉菜 羽田" userId="64c7e7a027abc1d1" providerId="LiveId" clId="{771C4C67-8408-4529-AB45-222D8914477E}"/>
    <pc:docChg chg="custSel modSld">
      <pc:chgData name="瑛莉菜 羽田" userId="64c7e7a027abc1d1" providerId="LiveId" clId="{771C4C67-8408-4529-AB45-222D8914477E}" dt="2024-10-07T06:15:59.317" v="166" actId="1076"/>
      <pc:docMkLst>
        <pc:docMk/>
      </pc:docMkLst>
    </pc:docChg>
  </pc:docChgLst>
  <pc:docChgLst>
    <pc:chgData name="瑛莉菜 羽田" userId="64c7e7a027abc1d1" providerId="LiveId" clId="{7DEC0C0E-9B13-4D75-B6C7-EDAD5494641B}"/>
    <pc:docChg chg="custSel modSld">
      <pc:chgData name="瑛莉菜 羽田" userId="64c7e7a027abc1d1" providerId="LiveId" clId="{7DEC0C0E-9B13-4D75-B6C7-EDAD5494641B}" dt="2024-10-04T07:42:08.911" v="12" actId="1076"/>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docChg>
  </pc:docChgLst>
  <pc:docChgLst>
    <pc:chgData name="瑛莉菜 羽田" userId="64c7e7a027abc1d1" providerId="LiveId" clId="{2C52D653-0A1A-459D-B10E-2C366D750AF2}"/>
    <pc:docChg chg="custSel modSld">
      <pc:chgData name="瑛莉菜 羽田" userId="64c7e7a027abc1d1" providerId="LiveId" clId="{2C52D653-0A1A-459D-B10E-2C366D750AF2}" dt="2024-10-01T04:26:33.697" v="33" actId="1076"/>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6611E491-9585-4EAD-9ABD-705F67296B69}"/>
    <pc:docChg chg="custSel modSld">
      <pc:chgData name="瑛莉菜 羽田" userId="64c7e7a027abc1d1" providerId="LiveId" clId="{6611E491-9585-4EAD-9ABD-705F67296B69}" dt="2024-10-04T05:38:05.333" v="43" actId="1076"/>
      <pc:docMkLst>
        <pc:docMk/>
      </pc:docMkLst>
    </pc:docChg>
  </pc:docChgLst>
  <pc:docChgLst>
    <pc:chgData name="瑛莉菜 羽田" userId="64c7e7a027abc1d1" providerId="LiveId" clId="{DF90A04B-D590-42EC-9F64-50297582F14B}"/>
    <pc:docChg chg="modSld">
      <pc:chgData name="瑛莉菜 羽田" userId="64c7e7a027abc1d1" providerId="LiveId" clId="{DF90A04B-D590-42EC-9F64-50297582F14B}" dt="2024-09-30T08:29:11.007" v="16" actId="20577"/>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9B47C2CC-DDD8-4367-8FD1-662D812996AE}"/>
    <pc:docChg chg="custSel modSld">
      <pc:chgData name="瑛莉菜 羽田" userId="64c7e7a027abc1d1" providerId="LiveId" clId="{9B47C2CC-DDD8-4367-8FD1-662D812996AE}" dt="2024-10-07T08:10:41.119" v="26" actId="1076"/>
      <pc:docMkLst>
        <pc:docMk/>
      </pc:docMkLst>
    </pc:docChg>
  </pc:docChgLst>
  <pc:docChgLst>
    <pc:chgData name="瑛莉菜 羽田" userId="64c7e7a027abc1d1" providerId="LiveId" clId="{0E8F5B13-73CE-489C-9F2B-E73FFEAF6D35}"/>
    <pc:docChg chg="custSel modSld">
      <pc:chgData name="瑛莉菜 羽田" userId="64c7e7a027abc1d1" providerId="LiveId" clId="{0E8F5B13-73CE-489C-9F2B-E73FFEAF6D35}" dt="2024-10-04T08:24:54.917" v="59" actId="1076"/>
      <pc:docMkLst>
        <pc:docMk/>
      </pc:docMkLst>
    </pc:docChg>
  </pc:docChgLst>
  <pc:docChgLst>
    <pc:chgData name="瑛莉菜 羽田" userId="64c7e7a027abc1d1" providerId="LiveId" clId="{23E6B706-FAC4-461F-BC4B-61E0DE05112F}"/>
    <pc:docChg chg="custSel modSld">
      <pc:chgData name="瑛莉菜 羽田" userId="64c7e7a027abc1d1" providerId="LiveId" clId="{23E6B706-FAC4-461F-BC4B-61E0DE05112F}" dt="2024-10-01T07:31:36.221" v="78" actId="1076"/>
      <pc:docMkLst>
        <pc:docMk/>
      </pc:docMkLst>
    </pc:docChg>
  </pc:docChgLst>
  <pc:docChgLst>
    <pc:chgData name="瑛莉菜 羽田" userId="64c7e7a027abc1d1" providerId="LiveId" clId="{EDB2E7DE-E9DE-4AE4-9CA0-49CC5F9729B4}"/>
    <pc:docChg chg="custSel modSld">
      <pc:chgData name="瑛莉菜 羽田" userId="64c7e7a027abc1d1" providerId="LiveId" clId="{EDB2E7DE-E9DE-4AE4-9CA0-49CC5F9729B4}" dt="2024-10-04T07:40:32.829" v="38"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BB5911ED-0847-474D-9580-17F62020BDA5}"/>
    <pc:docChg chg="custSel modSld">
      <pc:chgData name="瑛莉菜 羽田" userId="64c7e7a027abc1d1" providerId="LiveId" clId="{BB5911ED-0847-474D-9580-17F62020BDA5}" dt="2024-10-07T07:42:14.555" v="26" actId="1076"/>
      <pc:docMkLst>
        <pc:docMk/>
      </pc:docMkLst>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A781B17B-6B71-4C03-B07F-950E1B4D5D40}"/>
    <pc:docChg chg="custSel modSld">
      <pc:chgData name="瑛莉菜 羽田" userId="64c7e7a027abc1d1" providerId="LiveId" clId="{A781B17B-6B71-4C03-B07F-950E1B4D5D40}" dt="2024-10-01T09:02:46.371" v="132" actId="1076"/>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B1492548-3B06-4E1B-9ED4-DE9D871983D4}"/>
    <pc:docChg chg="custSel modSld">
      <pc:chgData name="瑛莉菜 羽田" userId="64c7e7a027abc1d1" providerId="LiveId" clId="{B1492548-3B06-4E1B-9ED4-DE9D871983D4}" dt="2024-10-07T06:54:24.304" v="49" actId="1076"/>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FACD2BE6-6615-4F7E-B5F9-E3105DFD8B02}"/>
    <pc:docChg chg="custSel modSld">
      <pc:chgData name="瑛莉菜 羽田" userId="64c7e7a027abc1d1" providerId="LiveId" clId="{FACD2BE6-6615-4F7E-B5F9-E3105DFD8B02}" dt="2024-09-30T08:02:16.308" v="172" actId="1076"/>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4B255E4E-218A-44D6-BB93-84BF028320A8}"/>
    <pc:docChg chg="custSel modSld">
      <pc:chgData name="瑛莉菜 羽田" userId="64c7e7a027abc1d1" providerId="LiveId" clId="{4B255E4E-218A-44D6-BB93-84BF028320A8}" dt="2024-10-07T07:05:57.492" v="17" actId="14100"/>
      <pc:docMkLst>
        <pc:docMk/>
      </pc:docMkLst>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03E3412F-4B63-4FCE-B839-4262DFCB1081}"/>
    <pc:docChg chg="undo custSel modSld">
      <pc:chgData name="瑛莉菜 羽田" userId="64c7e7a027abc1d1" providerId="LiveId" clId="{03E3412F-4B63-4FCE-B839-4262DFCB1081}" dt="2024-09-30T08:45:24.261" v="192" actId="1076"/>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395FE8E5-1689-4851-A021-BF3841391E8E}"/>
    <pc:docChg chg="custSel modSld">
      <pc:chgData name="瑛莉菜 羽田" userId="64c7e7a027abc1d1" providerId="LiveId" clId="{395FE8E5-1689-4851-A021-BF3841391E8E}" dt="2024-10-04T05:31:05.671" v="71" actId="14100"/>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E97B9431-2BC2-4E27-8717-93BF645492E4}"/>
    <pc:docChg chg="custSel modSld">
      <pc:chgData name="瑛莉菜 羽田" userId="64c7e7a027abc1d1" providerId="LiveId" clId="{E97B9431-2BC2-4E27-8717-93BF645492E4}" dt="2024-10-01T02:44:44.166" v="69" actId="1076"/>
      <pc:docMkLst>
        <pc:docMk/>
      </pc:docMkLst>
    </pc:docChg>
  </pc:docChgLst>
  <pc:docChgLst>
    <pc:chgData name="瑛莉菜 羽田" userId="64c7e7a027abc1d1" providerId="LiveId" clId="{B1C3D40D-E4CF-4747-987A-3B7DFE08ACDD}"/>
    <pc:docChg chg="custSel modSld">
      <pc:chgData name="瑛莉菜 羽田" userId="64c7e7a027abc1d1" providerId="LiveId" clId="{B1C3D40D-E4CF-4747-987A-3B7DFE08ACDD}" dt="2024-10-07T07:01:35.854" v="17" actId="1076"/>
      <pc:docMkLst>
        <pc:docMk/>
      </pc:docMkLst>
    </pc:docChg>
  </pc:docChgLst>
  <pc:docChgLst>
    <pc:chgData name="瑛莉菜 羽田" userId="64c7e7a027abc1d1" providerId="LiveId" clId="{CB24D0AC-AEA6-4D31-B493-0B02D6A986C1}"/>
    <pc:docChg chg="custSel modSld">
      <pc:chgData name="瑛莉菜 羽田" userId="64c7e7a027abc1d1" providerId="LiveId" clId="{CB24D0AC-AEA6-4D31-B493-0B02D6A986C1}" dt="2024-10-04T07:25:35.921" v="24" actId="1076"/>
      <pc:docMkLst>
        <pc:docMk/>
      </pc:docMkLst>
    </pc:docChg>
  </pc:docChgLst>
  <pc:docChgLst>
    <pc:chgData name="瑛莉菜 羽田" userId="64c7e7a027abc1d1" providerId="LiveId" clId="{1D3F7C8F-F7F4-4B7B-9562-A1B8E759E6A0}"/>
    <pc:docChg chg="custSel modSld">
      <pc:chgData name="瑛莉菜 羽田" userId="64c7e7a027abc1d1" providerId="LiveId" clId="{1D3F7C8F-F7F4-4B7B-9562-A1B8E759E6A0}" dt="2024-10-01T04:10:52.741" v="95" actId="20577"/>
      <pc:docMkLst>
        <pc:docMk/>
      </pc:docMkLst>
    </pc:docChg>
  </pc:docChgLst>
  <pc:docChgLst>
    <pc:chgData name="瑛莉菜 羽田" userId="64c7e7a027abc1d1" providerId="LiveId" clId="{F6872C3C-A1A0-4EC5-9919-3905AA749F1F}"/>
    <pc:docChg chg="custSel modSld">
      <pc:chgData name="瑛莉菜 羽田" userId="64c7e7a027abc1d1" providerId="LiveId" clId="{F6872C3C-A1A0-4EC5-9919-3905AA749F1F}" dt="2024-09-30T08:28:31.553" v="81"/>
      <pc:docMkLst>
        <pc:docMk/>
      </pc:docMkLst>
    </pc:docChg>
  </pc:docChgLst>
  <pc:docChgLst>
    <pc:chgData name="瑛莉菜 羽田" userId="64c7e7a027abc1d1" providerId="LiveId" clId="{D7C9CF7B-02E6-4876-8211-292D7BDFD1DD}"/>
    <pc:docChg chg="undo custSel modSld">
      <pc:chgData name="瑛莉菜 羽田" userId="64c7e7a027abc1d1" providerId="LiveId" clId="{D7C9CF7B-02E6-4876-8211-292D7BDFD1DD}" dt="2024-10-04T06:52:40.479" v="52" actId="1076"/>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DF0590DA-5EE0-4372-879F-C1DCCA888BD0}"/>
    <pc:docChg chg="custSel modSld">
      <pc:chgData name="瑛莉菜 羽田" userId="64c7e7a027abc1d1" providerId="LiveId" clId="{DF0590DA-5EE0-4372-879F-C1DCCA888BD0}" dt="2024-10-04T06:47:13.513" v="52" actId="1076"/>
      <pc:docMkLst>
        <pc:docMk/>
      </pc:docMkLst>
    </pc:docChg>
  </pc:docChgLst>
  <pc:docChgLst>
    <pc:chgData name="瑛莉菜 羽田" userId="64c7e7a027abc1d1" providerId="LiveId" clId="{3EC2139D-CE80-4FDD-80CE-92ADBEBB88C5}"/>
    <pc:docChg chg="custSel modSld">
      <pc:chgData name="瑛莉菜 羽田" userId="64c7e7a027abc1d1" providerId="LiveId" clId="{3EC2139D-CE80-4FDD-80CE-92ADBEBB88C5}" dt="2024-09-30T07:25:37.210" v="45" actId="1076"/>
      <pc:docMkLst>
        <pc:docMk/>
      </pc:docMkLst>
    </pc:docChg>
  </pc:docChgLst>
  <pc:docChgLst>
    <pc:chgData name="瑛莉菜 羽田" userId="64c7e7a027abc1d1" providerId="LiveId" clId="{8A24C8DE-5559-4A00-BDCF-1496F95D1DD2}"/>
    <pc:docChg chg="custSel modSld">
      <pc:chgData name="瑛莉菜 羽田" userId="64c7e7a027abc1d1" providerId="LiveId" clId="{8A24C8DE-5559-4A00-BDCF-1496F95D1DD2}" dt="2024-10-01T02:51:27.315" v="49"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20329B83-D3C0-4855-B0CD-BD0EFF3E89CD}"/>
    <pc:docChg chg="custSel modSld">
      <pc:chgData name="瑛莉菜 羽田" userId="64c7e7a027abc1d1" providerId="LiveId" clId="{20329B83-D3C0-4855-B0CD-BD0EFF3E89CD}" dt="2024-10-01T04:22:34.306" v="28" actId="1076"/>
      <pc:docMkLst>
        <pc:docMk/>
      </pc:docMkLst>
    </pc:docChg>
  </pc:docChgLst>
  <pc:docChgLst>
    <pc:chgData name="瑛莉菜 羽田" userId="64c7e7a027abc1d1" providerId="LiveId" clId="{CD0426CE-FA8A-4683-BA09-FA8BD37F29EF}"/>
    <pc:docChg chg="custSel modSld">
      <pc:chgData name="瑛莉菜 羽田" userId="64c7e7a027abc1d1" providerId="LiveId" clId="{CD0426CE-FA8A-4683-BA09-FA8BD37F29EF}" dt="2024-10-04T05:48:57.151" v="40" actId="1076"/>
      <pc:docMkLst>
        <pc:docMk/>
      </pc:docMkLst>
    </pc:docChg>
  </pc:docChgLst>
  <pc:docChgLst>
    <pc:chgData name="瑛莉菜 羽田" userId="64c7e7a027abc1d1" providerId="LiveId" clId="{E7C1C0A6-B6BB-495A-BEEC-E12B4861D66D}"/>
    <pc:docChg chg="custSel modSld">
      <pc:chgData name="瑛莉菜 羽田" userId="64c7e7a027abc1d1" providerId="LiveId" clId="{E7C1C0A6-B6BB-495A-BEEC-E12B4861D66D}" dt="2024-10-04T07:29:05.160" v="34" actId="1076"/>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docChg>
  </pc:docChgLst>
  <pc:docChgLst>
    <pc:chgData name="瑛莉菜 羽田" userId="64c7e7a027abc1d1" providerId="LiveId" clId="{379BD205-C4D0-41F9-AAB1-F0B53AFD445B}"/>
    <pc:docChg chg="custSel modSld">
      <pc:chgData name="瑛莉菜 羽田" userId="64c7e7a027abc1d1" providerId="LiveId" clId="{379BD205-C4D0-41F9-AAB1-F0B53AFD445B}" dt="2024-10-01T02:40:42.374" v="26" actId="1076"/>
      <pc:docMkLst>
        <pc:docMk/>
      </pc:docMkLst>
    </pc:docChg>
  </pc:docChgLst>
  <pc:docChgLst>
    <pc:chgData name="瑛莉菜 羽田" userId="64c7e7a027abc1d1" providerId="LiveId" clId="{F2507108-BC0B-4629-A514-B08FD2A5F17E}"/>
    <pc:docChg chg="custSel modSld">
      <pc:chgData name="瑛莉菜 羽田" userId="64c7e7a027abc1d1" providerId="LiveId" clId="{F2507108-BC0B-4629-A514-B08FD2A5F17E}" dt="2024-09-30T08:04:00.343" v="44" actId="1076"/>
      <pc:docMkLst>
        <pc:docMk/>
      </pc:docMkLst>
    </pc:docChg>
  </pc:docChgLst>
  <pc:docChgLst>
    <pc:chgData name="瑛莉菜 羽田" userId="64c7e7a027abc1d1" providerId="LiveId" clId="{066AD7DE-0E8B-4447-AB22-3AA3E14038ED}"/>
    <pc:docChg chg="custSel modSld">
      <pc:chgData name="瑛莉菜 羽田" userId="64c7e7a027abc1d1" providerId="LiveId" clId="{066AD7DE-0E8B-4447-AB22-3AA3E14038ED}" dt="2024-10-04T08:33:22.529" v="116" actId="1076"/>
      <pc:docMkLst>
        <pc:docMk/>
      </pc:docMkLst>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9E396184-48CE-4815-BFC4-E5808E0BEB99}"/>
    <pc:docChg chg="custSel modSld">
      <pc:chgData name="瑛莉菜 羽田" userId="64c7e7a027abc1d1" providerId="LiveId" clId="{9E396184-48CE-4815-BFC4-E5808E0BEB99}" dt="2024-10-01T08:52:37.675" v="78" actId="1076"/>
      <pc:docMkLst>
        <pc:docMk/>
      </pc:docMkLst>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3414BD0B-19FC-41C2-BF9A-AF1964CE3EA8}"/>
    <pc:docChg chg="custSel modSld">
      <pc:chgData name="瑛莉菜 羽田" userId="64c7e7a027abc1d1" providerId="LiveId" clId="{3414BD0B-19FC-41C2-BF9A-AF1964CE3EA8}" dt="2024-10-04T05:33:14.690" v="74" actId="14100"/>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E4EB4315-A64C-4F2B-8169-EF7A7D8E3234}"/>
    <pc:docChg chg="custSel modSld">
      <pc:chgData name="瑛莉菜 羽田" userId="64c7e7a027abc1d1" providerId="LiveId" clId="{E4EB4315-A64C-4F2B-8169-EF7A7D8E3234}" dt="2024-10-07T07:45:20.914" v="111" actId="1076"/>
      <pc:docMkLst>
        <pc:docMk/>
      </pc:docMkLst>
      <pc:sldChg chg="addSp delSp modSp mod">
        <pc:chgData name="瑛莉菜 羽田" userId="64c7e7a027abc1d1" providerId="LiveId" clId="{E4EB4315-A64C-4F2B-8169-EF7A7D8E3234}" dt="2024-10-07T07:45:20.914" v="111" actId="1076"/>
        <pc:sldMkLst>
          <pc:docMk/>
          <pc:sldMk cId="4010063240" sldId="375"/>
        </pc:sldMkLst>
        <pc:spChg chg="mod">
          <ac:chgData name="瑛莉菜 羽田" userId="64c7e7a027abc1d1" providerId="LiveId" clId="{E4EB4315-A64C-4F2B-8169-EF7A7D8E3234}" dt="2024-10-07T07:44:36.301" v="95" actId="20577"/>
          <ac:spMkLst>
            <pc:docMk/>
            <pc:sldMk cId="4010063240" sldId="375"/>
            <ac:spMk id="4" creationId="{4089F0E4-8EB1-65F8-1F8E-DFAE3A950B63}"/>
          </ac:spMkLst>
        </pc:spChg>
        <pc:spChg chg="mod">
          <ac:chgData name="瑛莉菜 羽田" userId="64c7e7a027abc1d1" providerId="LiveId" clId="{E4EB4315-A64C-4F2B-8169-EF7A7D8E3234}" dt="2024-10-07T07:44:52.201" v="99" actId="1076"/>
          <ac:spMkLst>
            <pc:docMk/>
            <pc:sldMk cId="4010063240" sldId="375"/>
            <ac:spMk id="14" creationId="{4C1CE79F-7A8C-E943-C2CD-9B9D895545B4}"/>
          </ac:spMkLst>
        </pc:spChg>
        <pc:spChg chg="mod">
          <ac:chgData name="瑛莉菜 羽田" userId="64c7e7a027abc1d1" providerId="LiveId" clId="{E4EB4315-A64C-4F2B-8169-EF7A7D8E3234}" dt="2024-10-07T07:43:58.010" v="0"/>
          <ac:spMkLst>
            <pc:docMk/>
            <pc:sldMk cId="4010063240" sldId="375"/>
            <ac:spMk id="23" creationId="{00000000-0000-0000-0000-000000000000}"/>
          </ac:spMkLst>
        </pc:spChg>
        <pc:spChg chg="mod">
          <ac:chgData name="瑛莉菜 羽田" userId="64c7e7a027abc1d1" providerId="LiveId" clId="{E4EB4315-A64C-4F2B-8169-EF7A7D8E3234}" dt="2024-10-07T07:44:03.011" v="10"/>
          <ac:spMkLst>
            <pc:docMk/>
            <pc:sldMk cId="4010063240" sldId="375"/>
            <ac:spMk id="65" creationId="{00000000-0000-0000-0000-000000000000}"/>
          </ac:spMkLst>
        </pc:spChg>
        <pc:spChg chg="mod">
          <ac:chgData name="瑛莉菜 羽田" userId="64c7e7a027abc1d1" providerId="LiveId" clId="{E4EB4315-A64C-4F2B-8169-EF7A7D8E3234}" dt="2024-10-07T07:44:12.038" v="17" actId="20577"/>
          <ac:spMkLst>
            <pc:docMk/>
            <pc:sldMk cId="4010063240" sldId="375"/>
            <ac:spMk id="69" creationId="{00000000-0000-0000-0000-000000000000}"/>
          </ac:spMkLst>
        </pc:spChg>
        <pc:picChg chg="add mod">
          <ac:chgData name="瑛莉菜 羽田" userId="64c7e7a027abc1d1" providerId="LiveId" clId="{E4EB4315-A64C-4F2B-8169-EF7A7D8E3234}" dt="2024-10-07T07:45:06.382" v="106" actId="14100"/>
          <ac:picMkLst>
            <pc:docMk/>
            <pc:sldMk cId="4010063240" sldId="375"/>
            <ac:picMk id="5" creationId="{3AA4932C-A755-37FF-C3F1-937AF2B491B7}"/>
          </ac:picMkLst>
        </pc:picChg>
        <pc:picChg chg="del">
          <ac:chgData name="瑛莉菜 羽田" userId="64c7e7a027abc1d1" providerId="LiveId" clId="{E4EB4315-A64C-4F2B-8169-EF7A7D8E3234}" dt="2024-10-07T07:44:53.514" v="100" actId="478"/>
          <ac:picMkLst>
            <pc:docMk/>
            <pc:sldMk cId="4010063240" sldId="375"/>
            <ac:picMk id="6" creationId="{776E1E2C-8F37-4597-440D-3D7A7C5B266D}"/>
          </ac:picMkLst>
        </pc:picChg>
        <pc:picChg chg="add mod">
          <ac:chgData name="瑛莉菜 羽田" userId="64c7e7a027abc1d1" providerId="LiveId" clId="{E4EB4315-A64C-4F2B-8169-EF7A7D8E3234}" dt="2024-10-07T07:45:20.914" v="111" actId="1076"/>
          <ac:picMkLst>
            <pc:docMk/>
            <pc:sldMk cId="4010063240" sldId="375"/>
            <ac:picMk id="8" creationId="{165A4479-58FA-382D-E292-70510EB2DF32}"/>
          </ac:picMkLst>
        </pc:picChg>
        <pc:picChg chg="del">
          <ac:chgData name="瑛莉菜 羽田" userId="64c7e7a027abc1d1" providerId="LiveId" clId="{E4EB4315-A64C-4F2B-8169-EF7A7D8E3234}" dt="2024-10-07T07:44:53.942" v="101" actId="478"/>
          <ac:picMkLst>
            <pc:docMk/>
            <pc:sldMk cId="4010063240" sldId="375"/>
            <ac:picMk id="9" creationId="{6B8789C0-AC1E-A5E4-3DC9-BC9070EC524E}"/>
          </ac:picMkLst>
        </pc:picChg>
      </pc:sldChg>
    </pc:docChg>
  </pc:docChgLst>
  <pc:docChgLst>
    <pc:chgData name="瑛莉菜 羽田" userId="64c7e7a027abc1d1" providerId="LiveId" clId="{B39F622E-4F0C-484D-86C1-E2B0E2AA2E3B}"/>
    <pc:docChg chg="custSel modSld">
      <pc:chgData name="瑛莉菜 羽田" userId="64c7e7a027abc1d1" providerId="LiveId" clId="{B39F622E-4F0C-484D-86C1-E2B0E2AA2E3B}" dt="2024-10-07T07:20:11.399" v="169" actId="1076"/>
      <pc:docMkLst>
        <pc:docMk/>
      </pc:docMkLst>
      <pc:sldChg chg="addSp delSp modSp mod">
        <pc:chgData name="瑛莉菜 羽田" userId="64c7e7a027abc1d1" providerId="LiveId" clId="{B39F622E-4F0C-484D-86C1-E2B0E2AA2E3B}" dt="2024-10-07T07:20:11.399" v="169" actId="1076"/>
        <pc:sldMkLst>
          <pc:docMk/>
          <pc:sldMk cId="4010063240" sldId="375"/>
        </pc:sldMkLst>
        <pc:spChg chg="mod">
          <ac:chgData name="瑛莉菜 羽田" userId="64c7e7a027abc1d1" providerId="LiveId" clId="{B39F622E-4F0C-484D-86C1-E2B0E2AA2E3B}" dt="2024-10-07T07:19:02.551" v="151" actId="20577"/>
          <ac:spMkLst>
            <pc:docMk/>
            <pc:sldMk cId="4010063240" sldId="375"/>
            <ac:spMk id="4" creationId="{4089F0E4-8EB1-65F8-1F8E-DFAE3A950B63}"/>
          </ac:spMkLst>
        </pc:spChg>
        <pc:spChg chg="mod">
          <ac:chgData name="瑛莉菜 羽田" userId="64c7e7a027abc1d1" providerId="LiveId" clId="{B39F622E-4F0C-484D-86C1-E2B0E2AA2E3B}" dt="2024-10-07T07:18:01.955" v="2"/>
          <ac:spMkLst>
            <pc:docMk/>
            <pc:sldMk cId="4010063240" sldId="375"/>
            <ac:spMk id="10" creationId="{C3C3B70E-4FFF-B141-8B18-557D6A287CFD}"/>
          </ac:spMkLst>
        </pc:spChg>
        <pc:spChg chg="mod">
          <ac:chgData name="瑛莉菜 羽田" userId="64c7e7a027abc1d1" providerId="LiveId" clId="{B39F622E-4F0C-484D-86C1-E2B0E2AA2E3B}" dt="2024-10-07T07:19:42.855" v="157" actId="1076"/>
          <ac:spMkLst>
            <pc:docMk/>
            <pc:sldMk cId="4010063240" sldId="375"/>
            <ac:spMk id="14" creationId="{4C1CE79F-7A8C-E943-C2CD-9B9D895545B4}"/>
          </ac:spMkLst>
        </pc:spChg>
        <pc:spChg chg="mod">
          <ac:chgData name="瑛莉菜 羽田" userId="64c7e7a027abc1d1" providerId="LiveId" clId="{B39F622E-4F0C-484D-86C1-E2B0E2AA2E3B}" dt="2024-10-07T07:17:43.779" v="0"/>
          <ac:spMkLst>
            <pc:docMk/>
            <pc:sldMk cId="4010063240" sldId="375"/>
            <ac:spMk id="23" creationId="{00000000-0000-0000-0000-000000000000}"/>
          </ac:spMkLst>
        </pc:spChg>
        <pc:spChg chg="mod">
          <ac:chgData name="瑛莉菜 羽田" userId="64c7e7a027abc1d1" providerId="LiveId" clId="{B39F622E-4F0C-484D-86C1-E2B0E2AA2E3B}" dt="2024-10-07T07:17:49.346" v="1"/>
          <ac:spMkLst>
            <pc:docMk/>
            <pc:sldMk cId="4010063240" sldId="375"/>
            <ac:spMk id="65" creationId="{00000000-0000-0000-0000-000000000000}"/>
          </ac:spMkLst>
        </pc:spChg>
        <pc:picChg chg="add mod">
          <ac:chgData name="瑛莉菜 羽田" userId="64c7e7a027abc1d1" providerId="LiveId" clId="{B39F622E-4F0C-484D-86C1-E2B0E2AA2E3B}" dt="2024-10-07T07:19:58.831" v="164" actId="14100"/>
          <ac:picMkLst>
            <pc:docMk/>
            <pc:sldMk cId="4010063240" sldId="375"/>
            <ac:picMk id="5" creationId="{F2D37119-E2A2-0CBD-A6F8-F96B9C62C858}"/>
          </ac:picMkLst>
        </pc:picChg>
        <pc:picChg chg="del">
          <ac:chgData name="瑛莉菜 羽田" userId="64c7e7a027abc1d1" providerId="LiveId" clId="{B39F622E-4F0C-484D-86C1-E2B0E2AA2E3B}" dt="2024-10-07T07:19:44.673" v="158" actId="478"/>
          <ac:picMkLst>
            <pc:docMk/>
            <pc:sldMk cId="4010063240" sldId="375"/>
            <ac:picMk id="6" creationId="{5132A3D1-20D1-723B-EEB4-B7FF3B783D1B}"/>
          </ac:picMkLst>
        </pc:picChg>
        <pc:picChg chg="add mod">
          <ac:chgData name="瑛莉菜 羽田" userId="64c7e7a027abc1d1" providerId="LiveId" clId="{B39F622E-4F0C-484D-86C1-E2B0E2AA2E3B}" dt="2024-10-07T07:20:11.399" v="169" actId="1076"/>
          <ac:picMkLst>
            <pc:docMk/>
            <pc:sldMk cId="4010063240" sldId="375"/>
            <ac:picMk id="8" creationId="{403CF0BE-8622-9DDC-32A4-843D0B3607B9}"/>
          </ac:picMkLst>
        </pc:picChg>
        <pc:picChg chg="del">
          <ac:chgData name="瑛莉菜 羽田" userId="64c7e7a027abc1d1" providerId="LiveId" clId="{B39F622E-4F0C-484D-86C1-E2B0E2AA2E3B}" dt="2024-10-07T07:19:45.262" v="159" actId="478"/>
          <ac:picMkLst>
            <pc:docMk/>
            <pc:sldMk cId="4010063240" sldId="375"/>
            <ac:picMk id="9" creationId="{E7C2EFA8-8BC6-BD95-1A26-BB6A2E83CE6D}"/>
          </ac:picMkLst>
        </pc:picChg>
      </pc:sldChg>
    </pc:docChg>
  </pc:docChgLst>
  <pc:docChgLst>
    <pc:chgData name="瑛莉菜 羽田" userId="64c7e7a027abc1d1" providerId="LiveId" clId="{B730C1BD-CB5B-4917-8578-5C30BD57B5E0}"/>
    <pc:docChg chg="custSel modSld">
      <pc:chgData name="瑛莉菜 羽田" userId="64c7e7a027abc1d1" providerId="LiveId" clId="{B730C1BD-CB5B-4917-8578-5C30BD57B5E0}" dt="2024-10-04T05:23:53.697" v="63"/>
      <pc:docMkLst>
        <pc:docMk/>
      </pc:docMkLst>
    </pc:docChg>
  </pc:docChgLst>
  <pc:docChgLst>
    <pc:chgData name="瑛莉菜 羽田" userId="64c7e7a027abc1d1" providerId="LiveId" clId="{FB2D6726-6B57-495B-9629-F65BEEBBE3A4}"/>
    <pc:docChg chg="custSel modSld">
      <pc:chgData name="瑛莉菜 羽田" userId="64c7e7a027abc1d1" providerId="LiveId" clId="{FB2D6726-6B57-495B-9629-F65BEEBBE3A4}" dt="2024-10-07T06:44:41.296" v="49" actId="1076"/>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43FA5EAA-D2F7-4FA0-8F1B-866E576BD040}"/>
    <pc:docChg chg="custSel modSld">
      <pc:chgData name="瑛莉菜 羽田" userId="64c7e7a027abc1d1" providerId="LiveId" clId="{43FA5EAA-D2F7-4FA0-8F1B-866E576BD040}" dt="2024-10-04T07:26:47.326" v="21" actId="1076"/>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EB9FED25-97D7-492C-9255-7A05201EFD8B}"/>
    <pc:docChg chg="custSel modSld">
      <pc:chgData name="瑛莉菜 羽田" userId="64c7e7a027abc1d1" providerId="LiveId" clId="{EB9FED25-97D7-492C-9255-7A05201EFD8B}" dt="2024-10-04T08:22:07.692" v="16"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FD17EB7C-03B8-4028-8C28-BDB839FECC3C}"/>
    <pc:docChg chg="custSel modSld">
      <pc:chgData name="瑛莉菜 羽田" userId="64c7e7a027abc1d1" providerId="LiveId" clId="{FD17EB7C-03B8-4028-8C28-BDB839FECC3C}" dt="2024-10-01T08:25:08.970" v="81" actId="1076"/>
      <pc:docMkLst>
        <pc:docMk/>
      </pc:docMkLst>
    </pc:docChg>
  </pc:docChgLst>
  <pc:docChgLst>
    <pc:chgData name="瑛莉菜 羽田" userId="64c7e7a027abc1d1" providerId="LiveId" clId="{CE4316B8-788E-4300-BAA7-EBFF24669661}"/>
    <pc:docChg chg="custSel modSld">
      <pc:chgData name="瑛莉菜 羽田" userId="64c7e7a027abc1d1" providerId="LiveId" clId="{CE4316B8-788E-4300-BAA7-EBFF24669661}" dt="2024-10-01T07:06:13.995" v="47" actId="20577"/>
      <pc:docMkLst>
        <pc:docMk/>
      </pc:docMkLst>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0F935618-6446-4CC6-A951-E9F94FDD779D}"/>
    <pc:docChg chg="custSel modSld">
      <pc:chgData name="瑛莉菜 羽田" userId="64c7e7a027abc1d1" providerId="LiveId" clId="{0F935618-6446-4CC6-A951-E9F94FDD779D}" dt="2024-10-01T07:15:02.435" v="96" actId="1076"/>
      <pc:docMkLst>
        <pc:docMk/>
      </pc:docMkLst>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B70BE385-873B-43D6-AB4E-1F6E57A4B3AC}"/>
    <pc:docChg chg="custSel modSld">
      <pc:chgData name="瑛莉菜 羽田" userId="64c7e7a027abc1d1" providerId="LiveId" clId="{B70BE385-873B-43D6-AB4E-1F6E57A4B3AC}" dt="2024-10-04T07:23:29.489" v="14" actId="1076"/>
      <pc:docMkLst>
        <pc:docMk/>
      </pc:docMkLst>
    </pc:docChg>
  </pc:docChgLst>
  <pc:docChgLst>
    <pc:chgData name="瑛莉菜 羽田" userId="64c7e7a027abc1d1" providerId="LiveId" clId="{6F1FEFAB-5319-4EA8-9824-473E2707B9B6}"/>
    <pc:docChg chg="custSel modSld">
      <pc:chgData name="瑛莉菜 羽田" userId="64c7e7a027abc1d1" providerId="LiveId" clId="{6F1FEFAB-5319-4EA8-9824-473E2707B9B6}" dt="2024-10-04T07:01:59.784" v="46" actId="1076"/>
      <pc:docMkLst>
        <pc:docMk/>
      </pc:docMkLst>
    </pc:docChg>
  </pc:docChgLst>
  <pc:docChgLst>
    <pc:chgData name="瑛莉菜 羽田" userId="64c7e7a027abc1d1" providerId="LiveId" clId="{D8344C41-F312-4582-BA7B-D4698A7BCDF4}"/>
    <pc:docChg chg="custSel modSld">
      <pc:chgData name="瑛莉菜 羽田" userId="64c7e7a027abc1d1" providerId="LiveId" clId="{D8344C41-F312-4582-BA7B-D4698A7BCDF4}" dt="2024-10-04T06:56:13.534" v="37" actId="1076"/>
      <pc:docMkLst>
        <pc:docMk/>
      </pc:docMkLst>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40F2E6DF-C061-4B14-884E-C1DC18379AEF}"/>
    <pc:docChg chg="custSel modSld">
      <pc:chgData name="瑛莉菜 羽田" userId="64c7e7a027abc1d1" providerId="LiveId" clId="{40F2E6DF-C061-4B14-884E-C1DC18379AEF}" dt="2024-10-07T07:47:23.778" v="34" actId="1076"/>
      <pc:docMkLst>
        <pc:docMk/>
      </pc:docMkLst>
    </pc:docChg>
  </pc:docChgLst>
  <pc:docChgLst>
    <pc:chgData name="瑛莉菜 羽田" userId="64c7e7a027abc1d1" providerId="LiveId" clId="{9A66C2DD-EB3A-43D8-8A82-07FA8B46255F}"/>
    <pc:docChg chg="custSel modSld">
      <pc:chgData name="瑛莉菜 羽田" userId="64c7e7a027abc1d1" providerId="LiveId" clId="{9A66C2DD-EB3A-43D8-8A82-07FA8B46255F}" dt="2024-10-07T08:12:10.526" v="23" actId="1076"/>
      <pc:docMkLst>
        <pc:docMk/>
      </pc:docMkLst>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0FE72B6C-8E86-4B5A-9767-683FE22F027D}"/>
    <pc:docChg chg="custSel modSld">
      <pc:chgData name="瑛莉菜 羽田" userId="64c7e7a027abc1d1" providerId="LiveId" clId="{0FE72B6C-8E86-4B5A-9767-683FE22F027D}" dt="2024-10-01T04:18:03.745" v="49"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81594946-36E5-419C-97BD-2EE0FCDCA26B}"/>
    <pc:docChg chg="custSel modSld">
      <pc:chgData name="瑛莉菜 羽田" userId="64c7e7a027abc1d1" providerId="LiveId" clId="{81594946-36E5-419C-97BD-2EE0FCDCA26B}" dt="2024-10-01T04:37:20.966" v="132"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3174220C-8A7A-42C5-B0F3-DF8D5DB0F016}"/>
    <pc:docChg chg="custSel modSld">
      <pc:chgData name="瑛莉菜 羽田" userId="64c7e7a027abc1d1" providerId="LiveId" clId="{3174220C-8A7A-42C5-B0F3-DF8D5DB0F016}" dt="2024-10-04T04:38:24.535" v="66" actId="1076"/>
      <pc:docMkLst>
        <pc:docMk/>
      </pc:docMkLst>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82F570FE-DB76-4317-A569-248967D8125B}"/>
    <pc:docChg chg="custSel modSld">
      <pc:chgData name="瑛莉菜 羽田" userId="64c7e7a027abc1d1" providerId="LiveId" clId="{82F570FE-DB76-4317-A569-248967D8125B}" dt="2024-10-07T07:39:45.617" v="22" actId="1076"/>
      <pc:docMkLst>
        <pc:docMk/>
      </pc:docMkLst>
    </pc:docChg>
  </pc:docChgLst>
  <pc:docChgLst>
    <pc:chgData name="瑛莉菜 羽田" userId="64c7e7a027abc1d1" providerId="LiveId" clId="{12ACC33F-36D1-42CF-939E-7F667758C4ED}"/>
    <pc:docChg chg="custSel modSld">
      <pc:chgData name="瑛莉菜 羽田" userId="64c7e7a027abc1d1" providerId="LiveId" clId="{12ACC33F-36D1-42CF-939E-7F667758C4ED}" dt="2024-10-07T07:23:09.379" v="114" actId="14100"/>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docChgLst>
    <pc:chgData name="瑛莉菜 羽田" userId="64c7e7a027abc1d1" providerId="LiveId" clId="{7A5A9115-36C4-4072-BD7B-1B22B88A491E}"/>
    <pc:docChg chg="custSel modSld">
      <pc:chgData name="瑛莉菜 羽田" userId="64c7e7a027abc1d1" providerId="LiveId" clId="{7A5A9115-36C4-4072-BD7B-1B22B88A491E}" dt="2024-10-04T09:09:23.090" v="13" actId="1076"/>
      <pc:docMkLst>
        <pc:docMk/>
      </pc:docMkLst>
    </pc:docChg>
  </pc:docChgLst>
  <pc:docChgLst>
    <pc:chgData name="瑛莉菜 羽田" userId="64c7e7a027abc1d1" providerId="LiveId" clId="{64E3659B-51E4-4ED3-9AEA-0E8FD145ECC6}"/>
    <pc:docChg chg="custSel modSld">
      <pc:chgData name="瑛莉菜 羽田" userId="64c7e7a027abc1d1" providerId="LiveId" clId="{64E3659B-51E4-4ED3-9AEA-0E8FD145ECC6}" dt="2024-10-04T08:19:24.862" v="26" actId="1076"/>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F0A9AC8C-7A2B-4337-B617-63F944C9963F}"/>
    <pc:docChg chg="custSel modSld">
      <pc:chgData name="瑛莉菜 羽田" userId="64c7e7a027abc1d1" providerId="LiveId" clId="{F0A9AC8C-7A2B-4337-B617-63F944C9963F}" dt="2024-10-04T08:11:57.057" v="35" actId="1076"/>
      <pc:docMkLst>
        <pc:docMk/>
      </pc:docMkLst>
    </pc:docChg>
  </pc:docChgLst>
  <pc:docChgLst>
    <pc:chgData name="瑛莉菜 羽田" userId="64c7e7a027abc1d1" providerId="LiveId" clId="{35ACB4B9-B4E9-46AA-B508-1A73896E9AE5}"/>
    <pc:docChg chg="custSel modSld">
      <pc:chgData name="瑛莉菜 羽田" userId="64c7e7a027abc1d1" providerId="LiveId" clId="{35ACB4B9-B4E9-46AA-B508-1A73896E9AE5}" dt="2024-10-04T06:09:38.942" v="56" actId="1076"/>
      <pc:docMkLst>
        <pc:docMk/>
      </pc:docMkLst>
    </pc:docChg>
  </pc:docChgLst>
  <pc:docChgLst>
    <pc:chgData name="瑛莉菜 羽田" userId="64c7e7a027abc1d1" providerId="LiveId" clId="{488E5877-4CA8-48F6-80EB-8F66AEE7EF37}"/>
    <pc:docChg chg="custSel modSld">
      <pc:chgData name="瑛莉菜 羽田" userId="64c7e7a027abc1d1" providerId="LiveId" clId="{488E5877-4CA8-48F6-80EB-8F66AEE7EF37}" dt="2024-10-01T03:30:01.684" v="62" actId="20577"/>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E6ABD8F9-E2A5-4F2E-A0DB-3942BF9928F5}"/>
    <pc:docChg chg="custSel modSld">
      <pc:chgData name="瑛莉菜 羽田" userId="64c7e7a027abc1d1" providerId="LiveId" clId="{E6ABD8F9-E2A5-4F2E-A0DB-3942BF9928F5}" dt="2024-10-04T08:09:09.534" v="13" actId="1076"/>
      <pc:docMkLst>
        <pc:docMk/>
      </pc:docMkLst>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72E1458F-5887-4AD2-9F43-2FAAEA1D7393}"/>
    <pc:docChg chg="custSel modSld">
      <pc:chgData name="瑛莉菜 羽田" userId="64c7e7a027abc1d1" providerId="LiveId" clId="{72E1458F-5887-4AD2-9F43-2FAAEA1D7393}" dt="2024-10-04T08:44:03.716" v="22" actId="1076"/>
      <pc:docMkLst>
        <pc:docMk/>
      </pc:docMkLst>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384457CA-8960-483C-873D-9F62A6A0B7F0}"/>
    <pc:docChg chg="custSel modSld">
      <pc:chgData name="瑛莉菜 羽田" userId="64c7e7a027abc1d1" providerId="LiveId" clId="{384457CA-8960-483C-873D-9F62A6A0B7F0}" dt="2024-10-07T07:31:37.977" v="13" actId="1076"/>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6FFD63AB-0450-4C97-84FC-B108901191DF}"/>
    <pc:docChg chg="custSel modSld">
      <pc:chgData name="瑛莉菜 羽田" userId="64c7e7a027abc1d1" providerId="LiveId" clId="{6FFD63AB-0450-4C97-84FC-B108901191DF}" dt="2024-09-30T07:49:12.753" v="41" actId="1076"/>
      <pc:docMkLst>
        <pc:docMk/>
      </pc:docMkLst>
    </pc:docChg>
  </pc:docChgLst>
  <pc:docChgLst>
    <pc:chgData name="瑛莉菜 羽田" userId="64c7e7a027abc1d1" providerId="LiveId" clId="{681BC7FD-D9C7-468F-A0EB-CB376265DF10}"/>
    <pc:docChg chg="custSel modSld">
      <pc:chgData name="瑛莉菜 羽田" userId="64c7e7a027abc1d1" providerId="LiveId" clId="{681BC7FD-D9C7-468F-A0EB-CB376265DF10}" dt="2024-10-01T02:32:29.448" v="72" actId="1076"/>
      <pc:docMkLst>
        <pc:docMk/>
      </pc:docMkLst>
    </pc:docChg>
  </pc:docChgLst>
  <pc:docChgLst>
    <pc:chgData name="瑛莉菜 羽田" userId="64c7e7a027abc1d1" providerId="LiveId" clId="{6B767789-C698-4ABF-9080-E768463B4FF9}"/>
    <pc:docChg chg="custSel modSld">
      <pc:chgData name="瑛莉菜 羽田" userId="64c7e7a027abc1d1" providerId="LiveId" clId="{6B767789-C698-4ABF-9080-E768463B4FF9}" dt="2024-10-04T09:04:58.023" v="19" actId="1076"/>
      <pc:docMkLst>
        <pc:docMk/>
      </pc:docMkLst>
    </pc:docChg>
  </pc:docChgLst>
  <pc:docChgLst>
    <pc:chgData name="瑛莉菜 羽田" userId="64c7e7a027abc1d1" providerId="LiveId" clId="{F464B474-A9A3-4FA9-94F5-FA2FA716BF76}"/>
    <pc:docChg chg="custSel modSld">
      <pc:chgData name="瑛莉菜 羽田" userId="64c7e7a027abc1d1" providerId="LiveId" clId="{F464B474-A9A3-4FA9-94F5-FA2FA716BF76}" dt="2024-10-04T05:36:05.879" v="55" actId="14100"/>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3AF18D42-93D1-48FA-B668-0CC2CB69DC86}"/>
    <pc:docChg chg="custSel modSld">
      <pc:chgData name="瑛莉菜 羽田" userId="64c7e7a027abc1d1" providerId="LiveId" clId="{3AF18D42-93D1-48FA-B668-0CC2CB69DC86}" dt="2024-10-04T08:40:29.137" v="28" actId="1076"/>
      <pc:docMkLst>
        <pc:docMk/>
      </pc:docMkLst>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56750C4B-45C9-4DED-85DF-892074639685}"/>
    <pc:docChg chg="custSel modSld">
      <pc:chgData name="瑛莉菜 羽田" userId="64c7e7a027abc1d1" providerId="LiveId" clId="{56750C4B-45C9-4DED-85DF-892074639685}" dt="2024-10-01T08:14:41.982" v="73" actId="1076"/>
      <pc:docMkLst>
        <pc:docMk/>
      </pc:docMkLst>
    </pc:docChg>
  </pc:docChgLst>
  <pc:docChgLst>
    <pc:chgData name="瑛莉菜 羽田" userId="64c7e7a027abc1d1" providerId="LiveId" clId="{EC9A52FB-A2ED-4785-930E-2C9768D894A8}"/>
    <pc:docChg chg="custSel modSld">
      <pc:chgData name="瑛莉菜 羽田" userId="64c7e7a027abc1d1" providerId="LiveId" clId="{EC9A52FB-A2ED-4785-930E-2C9768D894A8}" dt="2024-10-01T08:58:49.369" v="171" actId="1076"/>
      <pc:docMkLst>
        <pc:docMk/>
      </pc:docMkLst>
    </pc:docChg>
  </pc:docChgLst>
  <pc:docChgLst>
    <pc:chgData name="瑛莉菜 羽田" userId="64c7e7a027abc1d1" providerId="LiveId" clId="{16A831A9-B19E-4B2D-BB61-3A83A20DC81B}"/>
    <pc:docChg chg="custSel modSld">
      <pc:chgData name="瑛莉菜 羽田" userId="64c7e7a027abc1d1" providerId="LiveId" clId="{16A831A9-B19E-4B2D-BB61-3A83A20DC81B}" dt="2024-09-30T07:46:49.186" v="73" actId="1076"/>
      <pc:docMkLst>
        <pc:docMk/>
      </pc:docMkLst>
    </pc:docChg>
  </pc:docChgLst>
  <pc:docChgLst>
    <pc:chgData name="瑛莉菜 羽田" userId="64c7e7a027abc1d1" providerId="LiveId" clId="{C6E787C0-086E-4C97-8D0D-2C5C1FB3EE9D}"/>
    <pc:docChg chg="custSel modSld">
      <pc:chgData name="瑛莉菜 羽田" userId="64c7e7a027abc1d1" providerId="LiveId" clId="{C6E787C0-086E-4C97-8D0D-2C5C1FB3EE9D}" dt="2024-10-01T02:34:57.585" v="44"/>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6CD452CC-4C28-41C3-9694-B5745294B4AC}"/>
    <pc:docChg chg="custSel modSld">
      <pc:chgData name="瑛莉菜 羽田" userId="64c7e7a027abc1d1" providerId="LiveId" clId="{6CD452CC-4C28-41C3-9694-B5745294B4AC}" dt="2024-10-07T07:08:20.240" v="18" actId="14100"/>
      <pc:docMkLst>
        <pc:docMk/>
      </pc:docMkLst>
    </pc:docChg>
  </pc:docChgLst>
  <pc:docChgLst>
    <pc:chgData name="瑛莉菜 羽田" userId="64c7e7a027abc1d1" providerId="LiveId" clId="{CF429ADD-A1FF-4DDF-93C9-68E595F39E78}"/>
    <pc:docChg chg="custSel modSld">
      <pc:chgData name="瑛莉菜 羽田" userId="64c7e7a027abc1d1" providerId="LiveId" clId="{CF429ADD-A1FF-4DDF-93C9-68E595F39E78}" dt="2024-10-07T07:58:18.656" v="74" actId="20577"/>
      <pc:docMkLst>
        <pc:docMk/>
      </pc:docMkLst>
      <pc:sldChg chg="addSp delSp modSp mod">
        <pc:chgData name="瑛莉菜 羽田" userId="64c7e7a027abc1d1" providerId="LiveId" clId="{CF429ADD-A1FF-4DDF-93C9-68E595F39E78}" dt="2024-10-07T07:58:18.656" v="74" actId="20577"/>
        <pc:sldMkLst>
          <pc:docMk/>
          <pc:sldMk cId="4010063240" sldId="375"/>
        </pc:sldMkLst>
        <pc:spChg chg="mod">
          <ac:chgData name="瑛莉菜 羽田" userId="64c7e7a027abc1d1" providerId="LiveId" clId="{CF429ADD-A1FF-4DDF-93C9-68E595F39E78}" dt="2024-10-07T07:57:22.673" v="57"/>
          <ac:spMkLst>
            <pc:docMk/>
            <pc:sldMk cId="4010063240" sldId="375"/>
            <ac:spMk id="4" creationId="{4089F0E4-8EB1-65F8-1F8E-DFAE3A950B63}"/>
          </ac:spMkLst>
        </pc:spChg>
        <pc:spChg chg="mod">
          <ac:chgData name="瑛莉菜 羽田" userId="64c7e7a027abc1d1" providerId="LiveId" clId="{CF429ADD-A1FF-4DDF-93C9-68E595F39E78}" dt="2024-10-07T07:56:01.849" v="7" actId="20577"/>
          <ac:spMkLst>
            <pc:docMk/>
            <pc:sldMk cId="4010063240" sldId="375"/>
            <ac:spMk id="10" creationId="{C3C3B70E-4FFF-B141-8B18-557D6A287CFD}"/>
          </ac:spMkLst>
        </pc:spChg>
        <pc:spChg chg="mod">
          <ac:chgData name="瑛莉菜 羽田" userId="64c7e7a027abc1d1" providerId="LiveId" clId="{CF429ADD-A1FF-4DDF-93C9-68E595F39E78}" dt="2024-10-07T07:58:18.656" v="74" actId="20577"/>
          <ac:spMkLst>
            <pc:docMk/>
            <pc:sldMk cId="4010063240" sldId="375"/>
            <ac:spMk id="14" creationId="{4C1CE79F-7A8C-E943-C2CD-9B9D895545B4}"/>
          </ac:spMkLst>
        </pc:spChg>
        <pc:spChg chg="mod">
          <ac:chgData name="瑛莉菜 羽田" userId="64c7e7a027abc1d1" providerId="LiveId" clId="{CF429ADD-A1FF-4DDF-93C9-68E595F39E78}" dt="2024-10-07T07:55:36.482" v="0"/>
          <ac:spMkLst>
            <pc:docMk/>
            <pc:sldMk cId="4010063240" sldId="375"/>
            <ac:spMk id="23" creationId="{00000000-0000-0000-0000-000000000000}"/>
          </ac:spMkLst>
        </pc:spChg>
        <pc:spChg chg="mod">
          <ac:chgData name="瑛莉菜 羽田" userId="64c7e7a027abc1d1" providerId="LiveId" clId="{CF429ADD-A1FF-4DDF-93C9-68E595F39E78}" dt="2024-10-07T07:55:41.565" v="1"/>
          <ac:spMkLst>
            <pc:docMk/>
            <pc:sldMk cId="4010063240" sldId="375"/>
            <ac:spMk id="65" creationId="{00000000-0000-0000-0000-000000000000}"/>
          </ac:spMkLst>
        </pc:spChg>
        <pc:picChg chg="add mod">
          <ac:chgData name="瑛莉菜 羽田" userId="64c7e7a027abc1d1" providerId="LiveId" clId="{CF429ADD-A1FF-4DDF-93C9-68E595F39E78}" dt="2024-10-07T07:57:44.928" v="65" actId="1076"/>
          <ac:picMkLst>
            <pc:docMk/>
            <pc:sldMk cId="4010063240" sldId="375"/>
            <ac:picMk id="5" creationId="{AB36BA9B-C425-889E-A3BC-294323F6281E}"/>
          </ac:picMkLst>
        </pc:picChg>
        <pc:picChg chg="del">
          <ac:chgData name="瑛莉菜 羽田" userId="64c7e7a027abc1d1" providerId="LiveId" clId="{CF429ADD-A1FF-4DDF-93C9-68E595F39E78}" dt="2024-10-07T07:57:29.575" v="58" actId="478"/>
          <ac:picMkLst>
            <pc:docMk/>
            <pc:sldMk cId="4010063240" sldId="375"/>
            <ac:picMk id="6" creationId="{83DE5CB9-DE83-DAF7-8BF9-714C56766324}"/>
          </ac:picMkLst>
        </pc:picChg>
        <pc:picChg chg="add mod">
          <ac:chgData name="瑛莉菜 羽田" userId="64c7e7a027abc1d1" providerId="LiveId" clId="{CF429ADD-A1FF-4DDF-93C9-68E595F39E78}" dt="2024-10-07T07:58:09.570" v="72" actId="1076"/>
          <ac:picMkLst>
            <pc:docMk/>
            <pc:sldMk cId="4010063240" sldId="375"/>
            <ac:picMk id="8" creationId="{F8A3D792-BCF1-7EBF-CE5B-11CBC7725EA6}"/>
          </ac:picMkLst>
        </pc:picChg>
        <pc:picChg chg="del mod">
          <ac:chgData name="瑛莉菜 羽田" userId="64c7e7a027abc1d1" providerId="LiveId" clId="{CF429ADD-A1FF-4DDF-93C9-68E595F39E78}" dt="2024-10-07T07:57:30.258" v="60" actId="478"/>
          <ac:picMkLst>
            <pc:docMk/>
            <pc:sldMk cId="4010063240" sldId="375"/>
            <ac:picMk id="9" creationId="{B6C52056-42A2-00D9-3DC9-1E12D9ED7CA2}"/>
          </ac:picMkLst>
        </pc:picChg>
        <pc:picChg chg="del">
          <ac:chgData name="瑛莉菜 羽田" userId="64c7e7a027abc1d1" providerId="LiveId" clId="{CF429ADD-A1FF-4DDF-93C9-68E595F39E78}" dt="2024-10-07T07:57:30.624" v="61" actId="478"/>
          <ac:picMkLst>
            <pc:docMk/>
            <pc:sldMk cId="4010063240" sldId="375"/>
            <ac:picMk id="54" creationId="{57BDD9F0-9422-B46A-03D2-D265E93222C5}"/>
          </ac:picMkLst>
        </pc:picChg>
      </pc:sldChg>
    </pc:docChg>
  </pc:docChgLst>
  <pc:docChgLst>
    <pc:chgData name="瑛莉菜 羽田" userId="64c7e7a027abc1d1" providerId="LiveId" clId="{57B15FFE-A53E-4341-9566-09E1D9B25632}"/>
    <pc:docChg chg="custSel modSld">
      <pc:chgData name="瑛莉菜 羽田" userId="64c7e7a027abc1d1" providerId="LiveId" clId="{57B15FFE-A53E-4341-9566-09E1D9B25632}" dt="2024-10-04T08:49:25.689" v="22" actId="1076"/>
      <pc:docMkLst>
        <pc:docMk/>
      </pc:docMkLst>
    </pc:docChg>
  </pc:docChgLst>
  <pc:docChgLst>
    <pc:chgData name="瑛莉菜 羽田" userId="64c7e7a027abc1d1" providerId="LiveId" clId="{983E11CE-60C1-4810-AF6F-E7E0F5752087}"/>
    <pc:docChg chg="custSel modSld">
      <pc:chgData name="瑛莉菜 羽田" userId="64c7e7a027abc1d1" providerId="LiveId" clId="{983E11CE-60C1-4810-AF6F-E7E0F5752087}" dt="2024-10-04T08:36:32.079" v="12" actId="1076"/>
      <pc:docMkLst>
        <pc:docMk/>
      </pc:docMkLst>
    </pc:docChg>
  </pc:docChgLst>
  <pc:docChgLst>
    <pc:chgData name="瑛莉菜 羽田" userId="64c7e7a027abc1d1" providerId="LiveId" clId="{5C76D0D7-6C3A-4ED6-A030-50CD3343583A}"/>
    <pc:docChg chg="custSel modSld">
      <pc:chgData name="瑛莉菜 羽田" userId="64c7e7a027abc1d1" providerId="LiveId" clId="{5C76D0D7-6C3A-4ED6-A030-50CD3343583A}" dt="2024-10-04T09:10:32.286" v="19" actId="1076"/>
      <pc:docMkLst>
        <pc:docMk/>
      </pc:docMkLst>
    </pc:docChg>
  </pc:docChgLst>
  <pc:docChgLst>
    <pc:chgData name="瑛莉菜 羽田" userId="64c7e7a027abc1d1" providerId="LiveId" clId="{0530B49E-995B-4022-8A0E-BFA4949C18A0}"/>
    <pc:docChg chg="custSel modSld">
      <pc:chgData name="瑛莉菜 羽田" userId="64c7e7a027abc1d1" providerId="LiveId" clId="{0530B49E-995B-4022-8A0E-BFA4949C18A0}" dt="2024-10-07T06:59:40.618" v="226" actId="20577"/>
      <pc:docMkLst>
        <pc:docMk/>
      </pc:docMkLst>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9151AB77-0872-4EDC-A3E1-5A055EF8DCF4}"/>
    <pc:docChg chg="custSel modSld">
      <pc:chgData name="瑛莉菜 羽田" userId="64c7e7a027abc1d1" providerId="LiveId" clId="{9151AB77-0872-4EDC-A3E1-5A055EF8DCF4}" dt="2024-10-04T06:48:58.138" v="43" actId="1076"/>
      <pc:docMkLst>
        <pc:docMk/>
      </pc:docMkLst>
    </pc:docChg>
  </pc:docChgLst>
  <pc:docChgLst>
    <pc:chgData name="瑛莉菜 羽田" userId="64c7e7a027abc1d1" providerId="LiveId" clId="{FCDC963D-DF35-466D-9F6F-B943893CEE18}"/>
    <pc:docChg chg="custSel modSld">
      <pc:chgData name="瑛莉菜 羽田" userId="64c7e7a027abc1d1" providerId="LiveId" clId="{FCDC963D-DF35-466D-9F6F-B943893CEE18}" dt="2024-10-04T05:46:54.405" v="62" actId="1076"/>
      <pc:docMkLst>
        <pc:docMk/>
      </pc:docMkLst>
    </pc:docChg>
  </pc:docChgLst>
  <pc:docChgLst>
    <pc:chgData name="瑛莉菜 羽田" userId="64c7e7a027abc1d1" providerId="LiveId" clId="{AE1C656C-1438-45A3-9A79-52E261AAC0F6}"/>
    <pc:docChg chg="custSel modSld">
      <pc:chgData name="瑛莉菜 羽田" userId="64c7e7a027abc1d1" providerId="LiveId" clId="{AE1C656C-1438-45A3-9A79-52E261AAC0F6}" dt="2024-10-07T06:25:56.458" v="26" actId="14100"/>
      <pc:docMkLst>
        <pc:docMk/>
      </pc:docMkLst>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C1B0BEBD-C7F5-4B5F-B0D7-51024C884EE3}"/>
    <pc:docChg chg="custSel modSld">
      <pc:chgData name="瑛莉菜 羽田" userId="64c7e7a027abc1d1" providerId="LiveId" clId="{C1B0BEBD-C7F5-4B5F-B0D7-51024C884EE3}" dt="2024-09-30T07:23:49.673" v="64" actId="1076"/>
      <pc:docMkLst>
        <pc:docMk/>
      </pc:docMkLst>
    </pc:docChg>
  </pc:docChgLst>
  <pc:docChgLst>
    <pc:chgData name="瑛莉菜 羽田" userId="64c7e7a027abc1d1" providerId="LiveId" clId="{439FE3A8-9A02-4FDC-BC39-A6E03FAEB635}"/>
    <pc:docChg chg="custSel modSld">
      <pc:chgData name="瑛莉菜 羽田" userId="64c7e7a027abc1d1" providerId="LiveId" clId="{439FE3A8-9A02-4FDC-BC39-A6E03FAEB635}" dt="2024-10-04T05:50:42.374" v="42" actId="1076"/>
      <pc:docMkLst>
        <pc:docMk/>
      </pc:docMkLst>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2994FBE5-8BA0-42B4-836B-1B0F96EBE8C0}"/>
    <pc:docChg chg="custSel modSld">
      <pc:chgData name="瑛莉菜 羽田" userId="64c7e7a027abc1d1" providerId="LiveId" clId="{2994FBE5-8BA0-42B4-836B-1B0F96EBE8C0}" dt="2024-10-04T05:01:10.051" v="53" actId="1076"/>
      <pc:docMkLst>
        <pc:docMk/>
      </pc:docMkLst>
    </pc:docChg>
  </pc:docChgLst>
  <pc:docChgLst>
    <pc:chgData name="瑛莉菜 羽田" userId="64c7e7a027abc1d1" providerId="LiveId" clId="{2E0C8E11-D2C7-468A-88D0-E5AD804A5F12}"/>
    <pc:docChg chg="custSel modSld">
      <pc:chgData name="瑛莉菜 羽田" userId="64c7e7a027abc1d1" providerId="LiveId" clId="{2E0C8E11-D2C7-468A-88D0-E5AD804A5F12}" dt="2024-09-30T07:28:53.872" v="68" actId="1076"/>
      <pc:docMkLst>
        <pc:docMk/>
      </pc:docMkLst>
    </pc:docChg>
  </pc:docChgLst>
  <pc:docChgLst>
    <pc:chgData name="瑛莉菜 羽田" userId="64c7e7a027abc1d1" providerId="LiveId" clId="{C4D2214F-6ADF-4483-8E8C-98B6AC8F9689}"/>
    <pc:docChg chg="custSel modSld">
      <pc:chgData name="瑛莉菜 羽田" userId="64c7e7a027abc1d1" providerId="LiveId" clId="{C4D2214F-6ADF-4483-8E8C-98B6AC8F9689}" dt="2024-10-04T08:26:59.248" v="24" actId="14100"/>
      <pc:docMkLst>
        <pc:docMk/>
      </pc:docMkLst>
    </pc:docChg>
  </pc:docChgLst>
  <pc:docChgLst>
    <pc:chgData name="瑛莉菜 羽田" userId="64c7e7a027abc1d1" providerId="LiveId" clId="{6B532494-CC03-4639-898A-79B565C70CD6}"/>
    <pc:docChg chg="custSel modSld">
      <pc:chgData name="瑛莉菜 羽田" userId="64c7e7a027abc1d1" providerId="LiveId" clId="{6B532494-CC03-4639-898A-79B565C70CD6}" dt="2024-10-07T06:50:46.879" v="16" actId="1076"/>
      <pc:docMkLst>
        <pc:docMk/>
      </pc:docMkLst>
    </pc:docChg>
  </pc:docChgLst>
  <pc:docChgLst>
    <pc:chgData name="瑛莉菜 羽田" userId="64c7e7a027abc1d1" providerId="LiveId" clId="{7E6E8ED0-E8D6-4575-B4A2-F664355A7396}"/>
    <pc:docChg chg="custSel modSld">
      <pc:chgData name="瑛莉菜 羽田" userId="64c7e7a027abc1d1" providerId="LiveId" clId="{7E6E8ED0-E8D6-4575-B4A2-F664355A7396}" dt="2024-10-04T07:20:24.233" v="17" actId="1076"/>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01E92D2D-4AF8-41A0-8273-32C04BA7A6C5}"/>
    <pc:docChg chg="custSel modSld">
      <pc:chgData name="瑛莉菜 羽田" userId="64c7e7a027abc1d1" providerId="LiveId" clId="{01E92D2D-4AF8-41A0-8273-32C04BA7A6C5}" dt="2024-10-07T08:02:46.007" v="22" actId="1076"/>
      <pc:docMkLst>
        <pc:docMk/>
      </pc:docMkLst>
      <pc:sldChg chg="addSp delSp modSp mod">
        <pc:chgData name="瑛莉菜 羽田" userId="64c7e7a027abc1d1" providerId="LiveId" clId="{01E92D2D-4AF8-41A0-8273-32C04BA7A6C5}" dt="2024-10-07T08:02:46.007" v="22" actId="1076"/>
        <pc:sldMkLst>
          <pc:docMk/>
          <pc:sldMk cId="4010063240" sldId="375"/>
        </pc:sldMkLst>
        <pc:spChg chg="mod">
          <ac:chgData name="瑛莉菜 羽田" userId="64c7e7a027abc1d1" providerId="LiveId" clId="{01E92D2D-4AF8-41A0-8273-32C04BA7A6C5}" dt="2024-10-07T08:01:49.375" v="3"/>
          <ac:spMkLst>
            <pc:docMk/>
            <pc:sldMk cId="4010063240" sldId="375"/>
            <ac:spMk id="4" creationId="{4089F0E4-8EB1-65F8-1F8E-DFAE3A950B63}"/>
          </ac:spMkLst>
        </pc:spChg>
        <pc:spChg chg="mod">
          <ac:chgData name="瑛莉菜 羽田" userId="64c7e7a027abc1d1" providerId="LiveId" clId="{01E92D2D-4AF8-41A0-8273-32C04BA7A6C5}" dt="2024-10-07T08:01:43.899" v="2"/>
          <ac:spMkLst>
            <pc:docMk/>
            <pc:sldMk cId="4010063240" sldId="375"/>
            <ac:spMk id="10" creationId="{C3C3B70E-4FFF-B141-8B18-557D6A287CFD}"/>
          </ac:spMkLst>
        </pc:spChg>
        <pc:spChg chg="mod">
          <ac:chgData name="瑛莉菜 羽田" userId="64c7e7a027abc1d1" providerId="LiveId" clId="{01E92D2D-4AF8-41A0-8273-32C04BA7A6C5}" dt="2024-10-07T08:01:58.648" v="5" actId="20577"/>
          <ac:spMkLst>
            <pc:docMk/>
            <pc:sldMk cId="4010063240" sldId="375"/>
            <ac:spMk id="14" creationId="{4C1CE79F-7A8C-E943-C2CD-9B9D895545B4}"/>
          </ac:spMkLst>
        </pc:spChg>
        <pc:spChg chg="mod">
          <ac:chgData name="瑛莉菜 羽田" userId="64c7e7a027abc1d1" providerId="LiveId" clId="{01E92D2D-4AF8-41A0-8273-32C04BA7A6C5}" dt="2024-10-07T08:01:28.749" v="0"/>
          <ac:spMkLst>
            <pc:docMk/>
            <pc:sldMk cId="4010063240" sldId="375"/>
            <ac:spMk id="23" creationId="{00000000-0000-0000-0000-000000000000}"/>
          </ac:spMkLst>
        </pc:spChg>
        <pc:spChg chg="mod">
          <ac:chgData name="瑛莉菜 羽田" userId="64c7e7a027abc1d1" providerId="LiveId" clId="{01E92D2D-4AF8-41A0-8273-32C04BA7A6C5}" dt="2024-10-07T08:01:33.629" v="1"/>
          <ac:spMkLst>
            <pc:docMk/>
            <pc:sldMk cId="4010063240" sldId="375"/>
            <ac:spMk id="65" creationId="{00000000-0000-0000-0000-000000000000}"/>
          </ac:spMkLst>
        </pc:spChg>
        <pc:picChg chg="add mod">
          <ac:chgData name="瑛莉菜 羽田" userId="64c7e7a027abc1d1" providerId="LiveId" clId="{01E92D2D-4AF8-41A0-8273-32C04BA7A6C5}" dt="2024-10-07T08:02:33.498" v="16" actId="14100"/>
          <ac:picMkLst>
            <pc:docMk/>
            <pc:sldMk cId="4010063240" sldId="375"/>
            <ac:picMk id="5" creationId="{57B8D064-4EE4-AB70-8BD3-1CCED10807E0}"/>
          </ac:picMkLst>
        </pc:picChg>
        <pc:picChg chg="del">
          <ac:chgData name="瑛莉菜 羽田" userId="64c7e7a027abc1d1" providerId="LiveId" clId="{01E92D2D-4AF8-41A0-8273-32C04BA7A6C5}" dt="2024-10-07T08:02:01.371" v="8" actId="478"/>
          <ac:picMkLst>
            <pc:docMk/>
            <pc:sldMk cId="4010063240" sldId="375"/>
            <ac:picMk id="6" creationId="{2775CCBA-3106-97BB-C152-DCC2B703A2AB}"/>
          </ac:picMkLst>
        </pc:picChg>
        <pc:picChg chg="add mod">
          <ac:chgData name="瑛莉菜 羽田" userId="64c7e7a027abc1d1" providerId="LiveId" clId="{01E92D2D-4AF8-41A0-8273-32C04BA7A6C5}" dt="2024-10-07T08:02:34.899" v="17" actId="1076"/>
          <ac:picMkLst>
            <pc:docMk/>
            <pc:sldMk cId="4010063240" sldId="375"/>
            <ac:picMk id="8" creationId="{8813C675-916B-E321-DAFF-A01FC2F9C6C0}"/>
          </ac:picMkLst>
        </pc:picChg>
        <pc:picChg chg="del">
          <ac:chgData name="瑛莉菜 羽田" userId="64c7e7a027abc1d1" providerId="LiveId" clId="{01E92D2D-4AF8-41A0-8273-32C04BA7A6C5}" dt="2024-10-07T08:02:01.101" v="7" actId="478"/>
          <ac:picMkLst>
            <pc:docMk/>
            <pc:sldMk cId="4010063240" sldId="375"/>
            <ac:picMk id="9" creationId="{9E376256-CEBE-4753-170E-7BCCACB154FE}"/>
          </ac:picMkLst>
        </pc:picChg>
        <pc:picChg chg="del">
          <ac:chgData name="瑛莉菜 羽田" userId="64c7e7a027abc1d1" providerId="LiveId" clId="{01E92D2D-4AF8-41A0-8273-32C04BA7A6C5}" dt="2024-10-07T08:02:00.435" v="6" actId="478"/>
          <ac:picMkLst>
            <pc:docMk/>
            <pc:sldMk cId="4010063240" sldId="375"/>
            <ac:picMk id="54" creationId="{1F6E7453-41E3-636B-DCFB-901E7A27F73A}"/>
          </ac:picMkLst>
        </pc:picChg>
        <pc:picChg chg="add mod">
          <ac:chgData name="瑛莉菜 羽田" userId="64c7e7a027abc1d1" providerId="LiveId" clId="{01E92D2D-4AF8-41A0-8273-32C04BA7A6C5}" dt="2024-10-07T08:02:46.007" v="22" actId="1076"/>
          <ac:picMkLst>
            <pc:docMk/>
            <pc:sldMk cId="4010063240" sldId="375"/>
            <ac:picMk id="55" creationId="{3A1A1434-79A0-838C-7E3C-7E416D13A469}"/>
          </ac:picMkLst>
        </pc:picChg>
      </pc:sldChg>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E25A333F-0DBF-462A-8570-4631EE6CA7E4}"/>
    <pc:docChg chg="custSel modSld">
      <pc:chgData name="瑛莉菜 羽田" userId="64c7e7a027abc1d1" providerId="LiveId" clId="{E25A333F-0DBF-462A-8570-4631EE6CA7E4}" dt="2024-10-01T06:57:45.138" v="72" actId="1076"/>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50ADD3A1-9E61-4515-A3B1-5EACEB252CD4}"/>
    <pc:docChg chg="custSel modSld">
      <pc:chgData name="瑛莉菜 羽田" userId="64c7e7a027abc1d1" providerId="LiveId" clId="{50ADD3A1-9E61-4515-A3B1-5EACEB252CD4}" dt="2024-09-30T08:21:45.469" v="95" actId="20577"/>
      <pc:docMkLst>
        <pc:docMk/>
      </pc:docMkLst>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06706F6C-A5ED-42DB-AEFF-4627D2188AF6}"/>
    <pc:docChg chg="custSel modSld">
      <pc:chgData name="瑛莉菜 羽田" userId="64c7e7a027abc1d1" providerId="LiveId" clId="{06706F6C-A5ED-42DB-AEFF-4627D2188AF6}" dt="2024-10-04T06:40:53.442" v="39" actId="1076"/>
      <pc:docMkLst>
        <pc:docMk/>
      </pc:docMkLst>
    </pc:docChg>
  </pc:docChgLst>
  <pc:docChgLst>
    <pc:chgData name="瑛莉菜 羽田" userId="64c7e7a027abc1d1" providerId="LiveId" clId="{55478431-91E2-4E8E-9519-8AFEE29E3938}"/>
    <pc:docChg chg="custSel modSld">
      <pc:chgData name="瑛莉菜 羽田" userId="64c7e7a027abc1d1" providerId="LiveId" clId="{55478431-91E2-4E8E-9519-8AFEE29E3938}" dt="2024-09-30T08:42:46.637" v="203"/>
      <pc:docMkLst>
        <pc:docMk/>
      </pc:docMkLst>
    </pc:docChg>
  </pc:docChgLst>
  <pc:docChgLst>
    <pc:chgData name="瑛莉菜 羽田" userId="64c7e7a027abc1d1" providerId="LiveId" clId="{FF0B36D3-6768-45A9-AD94-03141011A33C}"/>
    <pc:docChg chg="custSel modSld">
      <pc:chgData name="瑛莉菜 羽田" userId="64c7e7a027abc1d1" providerId="LiveId" clId="{FF0B36D3-6768-45A9-AD94-03141011A33C}" dt="2024-09-30T07:51:07.335" v="64" actId="20577"/>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369B708D-858A-4DF1-9A66-E77F55573FC3}"/>
    <pc:docChg chg="custSel modSld">
      <pc:chgData name="瑛莉菜 羽田" userId="64c7e7a027abc1d1" providerId="LiveId" clId="{369B708D-858A-4DF1-9A66-E77F55573FC3}" dt="2024-10-07T08:06:45.293" v="93" actId="1076"/>
      <pc:docMkLst>
        <pc:docMk/>
      </pc:docMkLst>
    </pc:docChg>
  </pc:docChgLst>
  <pc:docChgLst>
    <pc:chgData name="瑛莉菜 羽田" userId="64c7e7a027abc1d1" providerId="LiveId" clId="{A38A5D3D-F7C6-457C-8620-5E1D51766419}"/>
    <pc:docChg chg="custSel modSld">
      <pc:chgData name="瑛莉菜 羽田" userId="64c7e7a027abc1d1" providerId="LiveId" clId="{A38A5D3D-F7C6-457C-8620-5E1D51766419}" dt="2024-10-04T08:29:37.124" v="35" actId="1076"/>
      <pc:docMkLst>
        <pc:docMk/>
      </pc:docMkLst>
    </pc:docChg>
  </pc:docChgLst>
  <pc:docChgLst>
    <pc:chgData name="瑛莉菜 羽田" userId="64c7e7a027abc1d1" providerId="LiveId" clId="{0D5A50BE-1BAF-42F4-AD4A-FF8C620A4A8B}"/>
    <pc:docChg chg="custSel modSld">
      <pc:chgData name="瑛莉菜 羽田" userId="64c7e7a027abc1d1" providerId="LiveId" clId="{0D5A50BE-1BAF-42F4-AD4A-FF8C620A4A8B}" dt="2024-10-04T08:46:02.160" v="23" actId="1076"/>
      <pc:docMkLst>
        <pc:docMk/>
      </pc:docMkLst>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E2BC6E63-C0B9-4564-BC49-4CDE530BAC4B}"/>
    <pc:docChg chg="custSel modSld">
      <pc:chgData name="瑛莉菜 羽田" userId="64c7e7a027abc1d1" providerId="LiveId" clId="{E2BC6E63-C0B9-4564-BC49-4CDE530BAC4B}" dt="2024-10-01T04:28:56.389" v="43" actId="1076"/>
      <pc:docMkLst>
        <pc:docMk/>
      </pc:docMkLst>
    </pc:docChg>
  </pc:docChgLst>
  <pc:docChgLst>
    <pc:chgData name="瑛莉菜 羽田" userId="64c7e7a027abc1d1" providerId="LiveId" clId="{C492D207-1A16-4E79-A7A6-A5EF81C9A3C1}"/>
    <pc:docChg chg="custSel modSld">
      <pc:chgData name="瑛莉菜 羽田" userId="64c7e7a027abc1d1" providerId="LiveId" clId="{C492D207-1A16-4E79-A7A6-A5EF81C9A3C1}" dt="2024-10-01T06:27:21.674" v="64" actId="1076"/>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CCF569B7-473D-4CC9-B97B-101E6A14F462}"/>
    <pc:docChg chg="custSel modSld">
      <pc:chgData name="瑛莉菜 羽田" userId="64c7e7a027abc1d1" providerId="LiveId" clId="{CCF569B7-473D-4CC9-B97B-101E6A14F462}" dt="2024-10-01T02:38:24.557" v="62" actId="1076"/>
      <pc:docMkLst>
        <pc:docMk/>
      </pc:docMkLst>
    </pc:docChg>
  </pc:docChgLst>
  <pc:docChgLst>
    <pc:chgData name="瑛莉菜 羽田" userId="64c7e7a027abc1d1" providerId="LiveId" clId="{ACB9AC37-1F0B-4AB7-8D47-8709BED0059D}"/>
    <pc:docChg chg="custSel modSld">
      <pc:chgData name="瑛莉菜 羽田" userId="64c7e7a027abc1d1" providerId="LiveId" clId="{ACB9AC37-1F0B-4AB7-8D47-8709BED0059D}" dt="2024-09-30T08:51:34.924" v="78" actId="1076"/>
      <pc:docMkLst>
        <pc:docMk/>
      </pc:docMkLst>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41"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40" Type="http://schemas.openxmlformats.org/officeDocument/2006/relationships/image" Target="../media/image38.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22114" y="120306"/>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50" charset="-128"/>
                <a:ea typeface="Meiryo" panose="020B0604030504040204" pitchFamily="50" charset="-128"/>
              </a:rPr>
              <a:t>MOTTERU</a:t>
            </a:r>
            <a:r>
              <a:rPr lang="ja-JP" altLang="en-US" sz="1600" b="1" i="0" dirty="0">
                <a:solidFill>
                  <a:srgbClr val="333333"/>
                </a:solidFill>
                <a:effectLst/>
                <a:latin typeface="Meiryo" panose="020B0604030504040204" pitchFamily="50" charset="-128"/>
                <a:ea typeface="Meiryo" panose="020B0604030504040204" pitchFamily="50" charset="-128"/>
              </a:rPr>
              <a:t>　クルリト　マルシェバッグ（再生コットン）</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H350×W510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dirty="0">
                <a:solidFill>
                  <a:srgbClr val="333333"/>
                </a:solidFill>
                <a:effectLst/>
                <a:latin typeface="Meiryo" panose="020B0604030504040204" pitchFamily="50" charset="-128"/>
                <a:ea typeface="Meiryo" panose="020B0604030504040204" pitchFamily="50" charset="-128"/>
              </a:rPr>
              <a:t>シルク印刷・熱転写印刷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コットン、ポリエステル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98489" y="5877237"/>
            <a:ext cx="6057474" cy="400110"/>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再生コットンの自然な風合いによりナチュラルで上品な雰囲気に仕上がっているので、</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幅広い世代が日常的に普段使いできるバッグとなっています。</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11" name="図 10">
            <a:extLst>
              <a:ext uri="{FF2B5EF4-FFF2-40B4-BE49-F238E27FC236}">
                <a16:creationId xmlns:a16="http://schemas.microsoft.com/office/drawing/2014/main" id="{994AEEF4-AA2F-C838-2C47-DF378EE66D53}"/>
              </a:ext>
            </a:extLst>
          </p:cNvPr>
          <p:cNvPicPr>
            <a:picLocks noChangeAspect="1"/>
          </p:cNvPicPr>
          <p:nvPr/>
        </p:nvPicPr>
        <p:blipFill>
          <a:blip r:embed="rId37"/>
          <a:stretch>
            <a:fillRect/>
          </a:stretch>
        </p:blipFill>
        <p:spPr>
          <a:xfrm>
            <a:off x="3774615" y="1211283"/>
            <a:ext cx="409632" cy="390580"/>
          </a:xfrm>
          <a:prstGeom prst="rect">
            <a:avLst/>
          </a:prstGeom>
        </p:spPr>
      </p:pic>
      <p:pic>
        <p:nvPicPr>
          <p:cNvPr id="58" name="図 57">
            <a:extLst>
              <a:ext uri="{FF2B5EF4-FFF2-40B4-BE49-F238E27FC236}">
                <a16:creationId xmlns:a16="http://schemas.microsoft.com/office/drawing/2014/main" id="{F9DDF884-89EC-7D31-268D-1506783ABD0D}"/>
              </a:ext>
            </a:extLst>
          </p:cNvPr>
          <p:cNvPicPr>
            <a:picLocks noChangeAspect="1"/>
          </p:cNvPicPr>
          <p:nvPr/>
        </p:nvPicPr>
        <p:blipFill>
          <a:blip r:embed="rId38"/>
          <a:stretch>
            <a:fillRect/>
          </a:stretch>
        </p:blipFill>
        <p:spPr>
          <a:xfrm>
            <a:off x="2496294" y="1078791"/>
            <a:ext cx="1778846" cy="270695"/>
          </a:xfrm>
          <a:prstGeom prst="rect">
            <a:avLst/>
          </a:prstGeom>
        </p:spPr>
      </p:pic>
      <p:sp>
        <p:nvSpPr>
          <p:cNvPr id="4" name="テキスト ボックス 3">
            <a:extLst>
              <a:ext uri="{FF2B5EF4-FFF2-40B4-BE49-F238E27FC236}">
                <a16:creationId xmlns:a16="http://schemas.microsoft.com/office/drawing/2014/main" id="{4089F0E4-8EB1-65F8-1F8E-DFAE3A950B63}"/>
              </a:ext>
            </a:extLst>
          </p:cNvPr>
          <p:cNvSpPr txBox="1"/>
          <p:nvPr/>
        </p:nvSpPr>
        <p:spPr>
          <a:xfrm>
            <a:off x="6217062" y="6564219"/>
            <a:ext cx="4298519" cy="577081"/>
          </a:xfrm>
          <a:prstGeom prst="rect">
            <a:avLst/>
          </a:prstGeom>
          <a:noFill/>
        </p:spPr>
        <p:txBody>
          <a:bodyPr wrap="square">
            <a:spAutoFit/>
          </a:bodyPr>
          <a:lstStyle/>
          <a:p>
            <a:pPr algn="l"/>
            <a:r>
              <a:rPr lang="ja-JP" altLang="en-US" sz="1050" b="0" i="0" dirty="0">
                <a:solidFill>
                  <a:srgbClr val="333333"/>
                </a:solidFill>
                <a:effectLst/>
                <a:latin typeface="Meiryo" panose="020B0604030504040204" pitchFamily="50" charset="-128"/>
                <a:ea typeface="Meiryo" panose="020B0604030504040204" pitchFamily="50" charset="-128"/>
              </a:rPr>
              <a:t>シルク・パッド印刷範囲：</a:t>
            </a:r>
            <a:r>
              <a:rPr lang="en-US" altLang="ja-JP" sz="1050" b="0" i="0" dirty="0">
                <a:solidFill>
                  <a:srgbClr val="333333"/>
                </a:solidFill>
                <a:effectLst/>
                <a:latin typeface="Meiryo" panose="020B0604030504040204" pitchFamily="50" charset="-128"/>
                <a:ea typeface="Meiryo" panose="020B0604030504040204" pitchFamily="50" charset="-128"/>
              </a:rPr>
              <a:t>W250×H200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br>
              <a:rPr lang="ja-JP" altLang="en-US" sz="1050" dirty="0"/>
            </a:br>
            <a:r>
              <a:rPr lang="ja-JP" altLang="en-US" sz="1050" b="0" i="0" dirty="0">
                <a:solidFill>
                  <a:srgbClr val="333333"/>
                </a:solidFill>
                <a:effectLst/>
                <a:latin typeface="Meiryo" panose="020B0604030504040204" pitchFamily="50" charset="-128"/>
                <a:ea typeface="Meiryo" panose="020B0604030504040204" pitchFamily="50" charset="-128"/>
              </a:rPr>
              <a:t>熱転写印刷範囲：</a:t>
            </a:r>
            <a:r>
              <a:rPr lang="en-US" altLang="ja-JP" sz="1050" b="0" i="0" dirty="0">
                <a:solidFill>
                  <a:srgbClr val="333333"/>
                </a:solidFill>
                <a:effectLst/>
                <a:latin typeface="Meiryo" panose="020B0604030504040204" pitchFamily="50" charset="-128"/>
                <a:ea typeface="Meiryo" panose="020B0604030504040204" pitchFamily="50" charset="-128"/>
              </a:rPr>
              <a:t>W100×H100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br>
              <a:rPr lang="ja-JP" altLang="en-US" sz="1050" dirty="0"/>
            </a:br>
            <a:endParaRPr lang="ja-JP" altLang="en-US" sz="1050" b="0" i="0" dirty="0">
              <a:solidFill>
                <a:srgbClr val="333333"/>
              </a:solidFill>
              <a:effectLst/>
              <a:latin typeface="Meiryo" panose="020B0604030504040204" pitchFamily="50" charset="-128"/>
              <a:ea typeface="Meiryo" panose="020B0604030504040204" pitchFamily="50" charset="-128"/>
            </a:endParaRPr>
          </a:p>
        </p:txBody>
      </p:sp>
      <p:pic>
        <p:nvPicPr>
          <p:cNvPr id="55" name="図 54">
            <a:extLst>
              <a:ext uri="{FF2B5EF4-FFF2-40B4-BE49-F238E27FC236}">
                <a16:creationId xmlns:a16="http://schemas.microsoft.com/office/drawing/2014/main" id="{3A1A1434-79A0-838C-7E3C-7E416D13A469}"/>
              </a:ext>
            </a:extLst>
          </p:cNvPr>
          <p:cNvPicPr>
            <a:picLocks noChangeAspect="1"/>
          </p:cNvPicPr>
          <p:nvPr/>
        </p:nvPicPr>
        <p:blipFill>
          <a:blip r:embed="rId39"/>
          <a:stretch>
            <a:fillRect/>
          </a:stretch>
        </p:blipFill>
        <p:spPr>
          <a:xfrm>
            <a:off x="3291055" y="1465759"/>
            <a:ext cx="417203" cy="317074"/>
          </a:xfrm>
          <a:prstGeom prst="rect">
            <a:avLst/>
          </a:prstGeom>
        </p:spPr>
      </p:pic>
      <p:pic>
        <p:nvPicPr>
          <p:cNvPr id="5" name="図 4">
            <a:extLst>
              <a:ext uri="{FF2B5EF4-FFF2-40B4-BE49-F238E27FC236}">
                <a16:creationId xmlns:a16="http://schemas.microsoft.com/office/drawing/2014/main" id="{44C8CDC9-598B-A2F9-9A18-4967B0E6041E}"/>
              </a:ext>
            </a:extLst>
          </p:cNvPr>
          <p:cNvPicPr>
            <a:picLocks noChangeAspect="1"/>
          </p:cNvPicPr>
          <p:nvPr/>
        </p:nvPicPr>
        <p:blipFill>
          <a:blip r:embed="rId40"/>
          <a:stretch>
            <a:fillRect/>
          </a:stretch>
        </p:blipFill>
        <p:spPr>
          <a:xfrm>
            <a:off x="486892" y="979078"/>
            <a:ext cx="3019902" cy="2948781"/>
          </a:xfrm>
          <a:prstGeom prst="rect">
            <a:avLst/>
          </a:prstGeom>
        </p:spPr>
      </p:pic>
      <p:pic>
        <p:nvPicPr>
          <p:cNvPr id="8" name="図 7">
            <a:extLst>
              <a:ext uri="{FF2B5EF4-FFF2-40B4-BE49-F238E27FC236}">
                <a16:creationId xmlns:a16="http://schemas.microsoft.com/office/drawing/2014/main" id="{4D94EF20-204A-2F63-1D1E-D1EAF402C659}"/>
              </a:ext>
            </a:extLst>
          </p:cNvPr>
          <p:cNvPicPr>
            <a:picLocks noChangeAspect="1"/>
          </p:cNvPicPr>
          <p:nvPr/>
        </p:nvPicPr>
        <p:blipFill>
          <a:blip r:embed="rId41"/>
          <a:stretch>
            <a:fillRect/>
          </a:stretch>
        </p:blipFill>
        <p:spPr>
          <a:xfrm>
            <a:off x="3570286" y="1558162"/>
            <a:ext cx="2097320" cy="3516507"/>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19737</TotalTime>
  <Words>182</Words>
  <Application>Microsoft Office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2024-10-07T08:27:22Z</dcterms:modified>
</cp:coreProperties>
</file>