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618900A-CDDD-4DC9-A7CB-17BBE1F76EF7}" v="4" dt="2024-09-30T06:32:31.945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84AA710D-2D8A-40EE-B696-4848F6404808}" v="8" dt="2024-09-30T06:37:57.266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  <pc:sldChg chg="addSp delSp modSp mod">
        <pc:chgData name="瑛莉菜 羽田" userId="64c7e7a027abc1d1" providerId="LiveId" clId="{6AD9C235-DC89-42DD-9AAC-D56B096DB535}" dt="2024-10-01T06:19:56.524" v="144" actId="1076"/>
        <pc:sldMkLst>
          <pc:docMk/>
          <pc:sldMk cId="4010063240" sldId="375"/>
        </pc:sldMkLst>
        <pc:spChg chg="mod">
          <ac:chgData name="瑛莉菜 羽田" userId="64c7e7a027abc1d1" providerId="LiveId" clId="{6AD9C235-DC89-42DD-9AAC-D56B096DB535}" dt="2024-10-01T06:18:57.987" v="9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AD9C235-DC89-42DD-9AAC-D56B096DB535}" dt="2024-10-01T06:17:23.346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AD9C235-DC89-42DD-9AAC-D56B096DB535}" dt="2024-10-01T06:19:23.883" v="1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AD9C235-DC89-42DD-9AAC-D56B096DB535}" dt="2024-10-01T06:17:14.86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AD9C235-DC89-42DD-9AAC-D56B096DB535}" dt="2024-10-01T06:19:27.749" v="135" actId="478"/>
          <ac:picMkLst>
            <pc:docMk/>
            <pc:sldMk cId="4010063240" sldId="375"/>
            <ac:picMk id="5" creationId="{59707355-8BC2-D83A-B4D9-CBADB1FFD937}"/>
          </ac:picMkLst>
        </pc:picChg>
        <pc:picChg chg="add mod">
          <ac:chgData name="瑛莉菜 羽田" userId="64c7e7a027abc1d1" providerId="LiveId" clId="{6AD9C235-DC89-42DD-9AAC-D56B096DB535}" dt="2024-10-01T06:19:56.524" v="144" actId="1076"/>
          <ac:picMkLst>
            <pc:docMk/>
            <pc:sldMk cId="4010063240" sldId="375"/>
            <ac:picMk id="6" creationId="{716D2786-4D54-E0B0-73B3-87A0084B27C7}"/>
          </ac:picMkLst>
        </pc:picChg>
        <pc:picChg chg="del">
          <ac:chgData name="瑛莉菜 羽田" userId="64c7e7a027abc1d1" providerId="LiveId" clId="{6AD9C235-DC89-42DD-9AAC-D56B096DB535}" dt="2024-10-01T06:19:29.195" v="136" actId="478"/>
          <ac:picMkLst>
            <pc:docMk/>
            <pc:sldMk cId="4010063240" sldId="375"/>
            <ac:picMk id="8" creationId="{394C7C59-3CE8-6F8D-0134-624E5BD8451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クルリト　デイリーバッグ（再生コットン）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H360×W290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58076" y="5888701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再生コットンの自然な風合いがナチュラルな表情を作るデイリーバッグです。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バッグの容量も十分なので、ランチタイムの持ち歩きや、お買いものバッグとしても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使いやすいサイズです。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16D2786-4D54-E0B0-73B3-87A0084B27C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167008" y="1046787"/>
            <a:ext cx="3841306" cy="37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19346</TotalTime>
  <Words>188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2024-10-01T06:19:58Z</dcterms:modified>
</cp:coreProperties>
</file>