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1067D38F-754B-417D-973D-0E4C5B5952C4}" v="6" dt="2024-09-30T06:45:54.075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618900A-CDDD-4DC9-A7CB-17BBE1F76EF7}" v="4" dt="2024-09-30T06:32:31.945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84AA710D-2D8A-40EE-B696-4848F6404808}" v="8" dt="2024-09-30T06:37:57.266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  <pc:sldChg chg="addSp modSp mod">
        <pc:chgData name="瑛莉菜 羽田" userId="64c7e7a027abc1d1" providerId="LiveId" clId="{C492D207-1A16-4E79-A7A6-A5EF81C9A3C1}" dt="2024-10-01T06:27:21.674" v="64" actId="1076"/>
        <pc:sldMkLst>
          <pc:docMk/>
          <pc:sldMk cId="4010063240" sldId="375"/>
        </pc:sldMkLst>
        <pc:picChg chg="add mod">
          <ac:chgData name="瑛莉菜 羽田" userId="64c7e7a027abc1d1" providerId="LiveId" clId="{C492D207-1A16-4E79-A7A6-A5EF81C9A3C1}" dt="2024-10-01T06:23:03.137" v="61" actId="14100"/>
          <ac:picMkLst>
            <pc:docMk/>
            <pc:sldMk cId="4010063240" sldId="375"/>
            <ac:picMk id="5" creationId="{A83C56FB-3A6B-D95A-9A3A-5FD953012D6A}"/>
          </ac:picMkLst>
        </pc:picChg>
        <pc:picChg chg="add mod">
          <ac:chgData name="瑛莉菜 羽田" userId="64c7e7a027abc1d1" providerId="LiveId" clId="{C492D207-1A16-4E79-A7A6-A5EF81C9A3C1}" dt="2024-10-01T06:27:21.674" v="64" actId="1076"/>
          <ac:picMkLst>
            <pc:docMk/>
            <pc:sldMk cId="4010063240" sldId="375"/>
            <ac:picMk id="8" creationId="{C2AB9556-A408-9683-23EF-20607F1B520E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  <pc:sldChg chg="addSp delSp modSp mod">
        <pc:chgData name="瑛莉菜 羽田" userId="64c7e7a027abc1d1" providerId="LiveId" clId="{6AD9C235-DC89-42DD-9AAC-D56B096DB535}" dt="2024-10-01T06:19:56.524" v="144" actId="1076"/>
        <pc:sldMkLst>
          <pc:docMk/>
          <pc:sldMk cId="4010063240" sldId="375"/>
        </pc:sldMkLst>
        <pc:spChg chg="mod">
          <ac:chgData name="瑛莉菜 羽田" userId="64c7e7a027abc1d1" providerId="LiveId" clId="{6AD9C235-DC89-42DD-9AAC-D56B096DB535}" dt="2024-10-01T06:18:57.987" v="9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AD9C235-DC89-42DD-9AAC-D56B096DB535}" dt="2024-10-01T06:17:23.346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AD9C235-DC89-42DD-9AAC-D56B096DB535}" dt="2024-10-01T06:19:23.883" v="13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AD9C235-DC89-42DD-9AAC-D56B096DB535}" dt="2024-10-01T06:17:14.868" v="3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AD9C235-DC89-42DD-9AAC-D56B096DB535}" dt="2024-10-01T06:19:27.749" v="135" actId="478"/>
          <ac:picMkLst>
            <pc:docMk/>
            <pc:sldMk cId="4010063240" sldId="375"/>
            <ac:picMk id="5" creationId="{59707355-8BC2-D83A-B4D9-CBADB1FFD937}"/>
          </ac:picMkLst>
        </pc:picChg>
        <pc:picChg chg="add mod">
          <ac:chgData name="瑛莉菜 羽田" userId="64c7e7a027abc1d1" providerId="LiveId" clId="{6AD9C235-DC89-42DD-9AAC-D56B096DB535}" dt="2024-10-01T06:19:56.524" v="144" actId="1076"/>
          <ac:picMkLst>
            <pc:docMk/>
            <pc:sldMk cId="4010063240" sldId="375"/>
            <ac:picMk id="6" creationId="{716D2786-4D54-E0B0-73B3-87A0084B27C7}"/>
          </ac:picMkLst>
        </pc:picChg>
        <pc:picChg chg="del">
          <ac:chgData name="瑛莉菜 羽田" userId="64c7e7a027abc1d1" providerId="LiveId" clId="{6AD9C235-DC89-42DD-9AAC-D56B096DB535}" dt="2024-10-01T06:19:29.195" v="136" actId="478"/>
          <ac:picMkLst>
            <pc:docMk/>
            <pc:sldMk cId="4010063240" sldId="375"/>
            <ac:picMk id="8" creationId="{394C7C59-3CE8-6F8D-0134-624E5BD8451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クルリト　ランチバッグ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H300×W270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W180×H180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58076" y="5888701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「幅広いマチでお弁当が安定」「お弁当と飲み物が入る大きさ」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「開口部が広くて取り出しやすい」というランチに便利な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つの特徴を備えています。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また、クルリトシリーズの最大の特徴であるゴムバンドがついており、未使用時には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くるりと丸めてコンパクトな手のひらサイズにできます。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83C56FB-3A6B-D95A-9A3A-5FD953012D6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21661" y="966262"/>
            <a:ext cx="2957706" cy="2874779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2AB9556-A408-9683-23EF-20607F1B520E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20587" y="2500371"/>
            <a:ext cx="1533739" cy="232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19352</TotalTime>
  <Words>206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2024-10-01T06:27:28Z</dcterms:modified>
</cp:coreProperties>
</file>