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E3412F-4B63-4FCE-B839-4262DFCB1081}" v="43" dt="2024-09-30T08:44:42.233"/>
    <p1510:client id="{0E6B5A77-CBA4-41AD-8DFB-21ECC5DD41A4}" v="8" dt="2024-09-30T08:52:44.676"/>
    <p1510:client id="{1D3F7C8F-F7F4-4B7B-9562-A1B8E759E6A0}" v="24" dt="2024-10-01T04:10:31.089"/>
    <p1510:client id="{2382F82F-1879-4428-9BC3-3070499E849F}" v="34" dt="2024-09-30T07:31:44.869"/>
    <p1510:client id="{29AF5639-584F-4E00-96DF-DF110A773EBA}" v="4" dt="2024-09-30T07:34:07.629"/>
    <p1510:client id="{50ADD3A1-9E61-4515-A3B1-5EACEB252CD4}" v="26" dt="2024-09-30T08:21:44.590"/>
    <p1510:client id="{55478431-91E2-4E8E-9519-8AFEE29E3938}" v="23" dt="2024-09-30T08:41:41.309"/>
    <p1510:client id="{5C0EAC03-7EC4-4A97-834D-069635FB84BE}" v="2" dt="2024-10-01T04:32:10.019"/>
    <p1510:client id="{681BC7FD-D9C7-468F-A0EB-CB376265DF10}" v="2" dt="2024-10-01T02:30:27.808"/>
    <p1510:client id="{7A6A4FB5-6304-40EF-B8C1-56167A0C1FDC}" v="6" dt="2024-10-01T06:04:07.275"/>
    <p1510:client id="{81594946-36E5-419C-97BD-2EE0FCDCA26B}" v="32" dt="2024-10-01T04:35:24.850"/>
    <p1510:client id="{824889C9-CE39-4412-965D-E47E8D391F90}" v="24" dt="2024-09-30T08:47:11.023"/>
    <p1510:client id="{ACB9AC37-1F0B-4AB7-8D47-8709BED0059D}" v="12" dt="2024-09-30T08:50:34.058"/>
    <p1510:client id="{B29ABEAF-2714-49DB-8567-B785820A6257}" v="2" dt="2024-10-01T03:40:55.827"/>
    <p1510:client id="{BB6F5E2E-6DA3-4901-84D2-C5006C5B3082}" v="24" dt="2024-09-30T08:18:13.625"/>
    <p1510:client id="{BBB5F9A0-839A-4C57-9586-752066E15564}" v="14" dt="2024-10-01T06:53:48.363"/>
    <p1510:client id="{D72A3F0C-49EA-4079-90C8-A1AFA66E13E7}" v="8" dt="2024-09-30T08:54:51.014"/>
    <p1510:client id="{DDE88A06-69EC-4B8F-A302-2393E8F55103}" v="2" dt="2024-09-30T08:36:54.449"/>
    <p1510:client id="{E25A333F-0DBF-462A-8570-4631EE6CA7E4}" v="6" dt="2024-10-01T06:57:10.429"/>
    <p1510:client id="{E2BC6E63-C0B9-4564-BC49-4CDE530BAC4B}" v="2" dt="2024-10-01T04:28:21.174"/>
    <p1510:client id="{F10590C1-6013-4158-ADEA-EE82828FF409}" v="4" dt="2024-09-30T07:00:03.086"/>
    <p1510:client id="{FACD2BE6-6615-4F7E-B5F9-E3105DFD8B02}" v="20" dt="2024-09-30T08:02:11.8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docChg>
  </pc:docChgLst>
  <pc:docChgLst>
    <pc:chgData name="瑛莉菜 羽田" userId="64c7e7a027abc1d1" providerId="LiveId" clId="{5C0EAC03-7EC4-4A97-834D-069635FB84BE}"/>
    <pc:docChg chg="custSel modSld">
      <pc:chgData name="瑛莉菜 羽田" userId="64c7e7a027abc1d1" providerId="LiveId" clId="{5C0EAC03-7EC4-4A97-834D-069635FB84BE}" dt="2024-10-01T04:33:36.891" v="72" actId="107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45776619-4DCB-4BF4-B979-471B14BA607D}"/>
    <pc:docChg chg="custSel modSld">
      <pc:chgData name="瑛莉菜 羽田" userId="64c7e7a027abc1d1" providerId="LiveId" clId="{45776619-4DCB-4BF4-B979-471B14BA607D}" dt="2024-10-01T06:37:09.458" v="49"/>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sldChg chg="addSp delSp modSp mod">
        <pc:chgData name="瑛莉菜 羽田" userId="64c7e7a027abc1d1" providerId="LiveId" clId="{DDE88A06-69EC-4B8F-A302-2393E8F55103}" dt="2024-09-30T08:38:28.120" v="44"/>
        <pc:sldMkLst>
          <pc:docMk/>
          <pc:sldMk cId="4010063240" sldId="375"/>
        </pc:sldMkLst>
        <pc:spChg chg="mod">
          <ac:chgData name="瑛莉菜 羽田" userId="64c7e7a027abc1d1" providerId="LiveId" clId="{DDE88A06-69EC-4B8F-A302-2393E8F55103}" dt="2024-09-30T08:37:10.846" v="30" actId="20577"/>
          <ac:spMkLst>
            <pc:docMk/>
            <pc:sldMk cId="4010063240" sldId="375"/>
            <ac:spMk id="2" creationId="{9C6C646A-4932-0ED0-0A88-228322997931}"/>
          </ac:spMkLst>
        </pc:spChg>
        <pc:spChg chg="mod">
          <ac:chgData name="瑛莉菜 羽田" userId="64c7e7a027abc1d1" providerId="LiveId" clId="{DDE88A06-69EC-4B8F-A302-2393E8F55103}" dt="2024-09-30T08:38:09.422" v="43"/>
          <ac:spMkLst>
            <pc:docMk/>
            <pc:sldMk cId="4010063240" sldId="375"/>
            <ac:spMk id="14" creationId="{4C1CE79F-7A8C-E943-C2CD-9B9D895545B4}"/>
          </ac:spMkLst>
        </pc:spChg>
        <pc:spChg chg="mod">
          <ac:chgData name="瑛莉菜 羽田" userId="64c7e7a027abc1d1" providerId="LiveId" clId="{DDE88A06-69EC-4B8F-A302-2393E8F55103}" dt="2024-09-30T08:36:39.481" v="0"/>
          <ac:spMkLst>
            <pc:docMk/>
            <pc:sldMk cId="4010063240" sldId="375"/>
            <ac:spMk id="23" creationId="{00000000-0000-0000-0000-000000000000}"/>
          </ac:spMkLst>
        </pc:spChg>
        <pc:spChg chg="mod">
          <ac:chgData name="瑛莉菜 羽田" userId="64c7e7a027abc1d1" providerId="LiveId" clId="{DDE88A06-69EC-4B8F-A302-2393E8F55103}" dt="2024-09-30T08:38:28.120" v="44"/>
          <ac:spMkLst>
            <pc:docMk/>
            <pc:sldMk cId="4010063240" sldId="375"/>
            <ac:spMk id="65" creationId="{00000000-0000-0000-0000-000000000000}"/>
          </ac:spMkLst>
        </pc:spChg>
        <pc:spChg chg="mod">
          <ac:chgData name="瑛莉菜 羽田" userId="64c7e7a027abc1d1" providerId="LiveId" clId="{DDE88A06-69EC-4B8F-A302-2393E8F55103}" dt="2024-09-30T08:36:54.465" v="4"/>
          <ac:spMkLst>
            <pc:docMk/>
            <pc:sldMk cId="4010063240" sldId="375"/>
            <ac:spMk id="69" creationId="{00000000-0000-0000-0000-000000000000}"/>
          </ac:spMkLst>
        </pc:spChg>
        <pc:picChg chg="del">
          <ac:chgData name="瑛莉菜 羽田" userId="64c7e7a027abc1d1" providerId="LiveId" clId="{DDE88A06-69EC-4B8F-A302-2393E8F55103}" dt="2024-09-30T08:37:14.300" v="31" actId="478"/>
          <ac:picMkLst>
            <pc:docMk/>
            <pc:sldMk cId="4010063240" sldId="375"/>
            <ac:picMk id="5" creationId="{81D6D676-60EA-066B-F23D-352DB22B2278}"/>
          </ac:picMkLst>
        </pc:picChg>
        <pc:picChg chg="add mod">
          <ac:chgData name="瑛莉菜 羽田" userId="64c7e7a027abc1d1" providerId="LiveId" clId="{DDE88A06-69EC-4B8F-A302-2393E8F55103}" dt="2024-09-30T08:37:33.258" v="37" actId="1076"/>
          <ac:picMkLst>
            <pc:docMk/>
            <pc:sldMk cId="4010063240" sldId="375"/>
            <ac:picMk id="6" creationId="{AD72FEAE-6F52-1873-CCB8-7F92CDA6503B}"/>
          </ac:picMkLst>
        </pc:picChg>
        <pc:picChg chg="del">
          <ac:chgData name="瑛莉菜 羽田" userId="64c7e7a027abc1d1" providerId="LiveId" clId="{DDE88A06-69EC-4B8F-A302-2393E8F55103}" dt="2024-09-30T08:37:14.854" v="32" actId="478"/>
          <ac:picMkLst>
            <pc:docMk/>
            <pc:sldMk cId="4010063240" sldId="375"/>
            <ac:picMk id="8" creationId="{C72433FB-F610-F5C4-DD73-779FFB7F11A4}"/>
          </ac:picMkLst>
        </pc:picChg>
      </pc:sldChg>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B29ABEAF-2714-49DB-8567-B785820A6257}"/>
    <pc:docChg chg="custSel modSld">
      <pc:chgData name="瑛莉菜 羽田" userId="64c7e7a027abc1d1" providerId="LiveId" clId="{B29ABEAF-2714-49DB-8567-B785820A6257}" dt="2024-10-01T03:42:24.324" v="51" actId="20577"/>
      <pc:docMkLst>
        <pc:docMk/>
      </pc:docMkLst>
    </pc:docChg>
  </pc:docChgLst>
  <pc:docChgLst>
    <pc:chgData name="瑛莉菜 羽田" userId="64c7e7a027abc1d1" providerId="LiveId" clId="{488E5877-4CA8-48F6-80EB-8F66AEE7EF37}"/>
    <pc:docChg chg="custSel modSld">
      <pc:chgData name="瑛莉菜 羽田" userId="64c7e7a027abc1d1" providerId="LiveId" clId="{488E5877-4CA8-48F6-80EB-8F66AEE7EF37}" dt="2024-10-01T03:30:01.684" v="62" actId="20577"/>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C492D207-1A16-4E79-A7A6-A5EF81C9A3C1}"/>
    <pc:docChg chg="custSel modSld">
      <pc:chgData name="瑛莉菜 羽田" userId="64c7e7a027abc1d1" providerId="LiveId" clId="{C492D207-1A16-4E79-A7A6-A5EF81C9A3C1}" dt="2024-10-01T06:27:21.674" v="64"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E2BC6E63-C0B9-4564-BC49-4CDE530BAC4B}"/>
    <pc:docChg chg="custSel modSld">
      <pc:chgData name="瑛莉菜 羽田" userId="64c7e7a027abc1d1" providerId="LiveId" clId="{E2BC6E63-C0B9-4564-BC49-4CDE530BAC4B}" dt="2024-10-01T04:28:56.389" v="43" actId="1076"/>
      <pc:docMkLst>
        <pc:docMk/>
      </pc:docMkLst>
      <pc:sldChg chg="addSp delSp modSp mod">
        <pc:chgData name="瑛莉菜 羽田" userId="64c7e7a027abc1d1" providerId="LiveId" clId="{E2BC6E63-C0B9-4564-BC49-4CDE530BAC4B}" dt="2024-10-01T04:28:56.389" v="43" actId="1076"/>
        <pc:sldMkLst>
          <pc:docMk/>
          <pc:sldMk cId="4010063240" sldId="375"/>
        </pc:sldMkLst>
        <pc:spChg chg="mod">
          <ac:chgData name="瑛莉菜 羽田" userId="64c7e7a027abc1d1" providerId="LiveId" clId="{E2BC6E63-C0B9-4564-BC49-4CDE530BAC4B}" dt="2024-10-01T04:28:13.972" v="32"/>
          <ac:spMkLst>
            <pc:docMk/>
            <pc:sldMk cId="4010063240" sldId="375"/>
            <ac:spMk id="2" creationId="{9C6C646A-4932-0ED0-0A88-228322997931}"/>
          </ac:spMkLst>
        </pc:spChg>
        <pc:spChg chg="mod">
          <ac:chgData name="瑛莉菜 羽田" userId="64c7e7a027abc1d1" providerId="LiveId" clId="{E2BC6E63-C0B9-4564-BC49-4CDE530BAC4B}" dt="2024-10-01T04:28:29.754" v="37"/>
          <ac:spMkLst>
            <pc:docMk/>
            <pc:sldMk cId="4010063240" sldId="375"/>
            <ac:spMk id="10" creationId="{C3C3B70E-4FFF-B141-8B18-557D6A287CFD}"/>
          </ac:spMkLst>
        </pc:spChg>
        <pc:spChg chg="mod">
          <ac:chgData name="瑛莉菜 羽田" userId="64c7e7a027abc1d1" providerId="LiveId" clId="{E2BC6E63-C0B9-4564-BC49-4CDE530BAC4B}" dt="2024-10-01T04:28:56.389" v="43" actId="1076"/>
          <ac:spMkLst>
            <pc:docMk/>
            <pc:sldMk cId="4010063240" sldId="375"/>
            <ac:spMk id="14" creationId="{4C1CE79F-7A8C-E943-C2CD-9B9D895545B4}"/>
          </ac:spMkLst>
        </pc:spChg>
        <pc:spChg chg="mod">
          <ac:chgData name="瑛莉菜 羽田" userId="64c7e7a027abc1d1" providerId="LiveId" clId="{E2BC6E63-C0B9-4564-BC49-4CDE530BAC4B}" dt="2024-10-01T04:27:11.789" v="9" actId="20577"/>
          <ac:spMkLst>
            <pc:docMk/>
            <pc:sldMk cId="4010063240" sldId="375"/>
            <ac:spMk id="23" creationId="{00000000-0000-0000-0000-000000000000}"/>
          </ac:spMkLst>
        </pc:spChg>
        <pc:spChg chg="mod">
          <ac:chgData name="瑛莉菜 羽田" userId="64c7e7a027abc1d1" providerId="LiveId" clId="{E2BC6E63-C0B9-4564-BC49-4CDE530BAC4B}" dt="2024-10-01T04:28:03.530" v="31"/>
          <ac:spMkLst>
            <pc:docMk/>
            <pc:sldMk cId="4010063240" sldId="375"/>
            <ac:spMk id="65" creationId="{00000000-0000-0000-0000-000000000000}"/>
          </ac:spMkLst>
        </pc:spChg>
        <pc:spChg chg="mod">
          <ac:chgData name="瑛莉菜 羽田" userId="64c7e7a027abc1d1" providerId="LiveId" clId="{E2BC6E63-C0B9-4564-BC49-4CDE530BAC4B}" dt="2024-10-01T04:28:21.187" v="36"/>
          <ac:spMkLst>
            <pc:docMk/>
            <pc:sldMk cId="4010063240" sldId="375"/>
            <ac:spMk id="69" creationId="{00000000-0000-0000-0000-000000000000}"/>
          </ac:spMkLst>
        </pc:spChg>
        <pc:picChg chg="del">
          <ac:chgData name="瑛莉菜 羽田" userId="64c7e7a027abc1d1" providerId="LiveId" clId="{E2BC6E63-C0B9-4564-BC49-4CDE530BAC4B}" dt="2024-10-01T04:27:14.573" v="10" actId="478"/>
          <ac:picMkLst>
            <pc:docMk/>
            <pc:sldMk cId="4010063240" sldId="375"/>
            <ac:picMk id="5" creationId="{A9E9BB27-3F5D-58F2-56DA-F30748EE9263}"/>
          </ac:picMkLst>
        </pc:picChg>
        <pc:picChg chg="add mod">
          <ac:chgData name="瑛莉菜 羽田" userId="64c7e7a027abc1d1" providerId="LiveId" clId="{E2BC6E63-C0B9-4564-BC49-4CDE530BAC4B}" dt="2024-10-01T04:27:30.238" v="18" actId="1076"/>
          <ac:picMkLst>
            <pc:docMk/>
            <pc:sldMk cId="4010063240" sldId="375"/>
            <ac:picMk id="6" creationId="{2E764B97-2732-E93C-0D8D-3399E2E89DF9}"/>
          </ac:picMkLst>
        </pc:picChg>
        <pc:picChg chg="del">
          <ac:chgData name="瑛莉菜 羽田" userId="64c7e7a027abc1d1" providerId="LiveId" clId="{E2BC6E63-C0B9-4564-BC49-4CDE530BAC4B}" dt="2024-10-01T04:27:15.103" v="11" actId="478"/>
          <ac:picMkLst>
            <pc:docMk/>
            <pc:sldMk cId="4010063240" sldId="375"/>
            <ac:picMk id="8" creationId="{269E1F72-371C-03E6-1352-E4C54AEFB859}"/>
          </ac:picMkLst>
        </pc:picChg>
        <pc:picChg chg="add mod">
          <ac:chgData name="瑛莉菜 羽田" userId="64c7e7a027abc1d1" providerId="LiveId" clId="{E2BC6E63-C0B9-4564-BC49-4CDE530BAC4B}" dt="2024-10-01T04:27:54.659" v="21" actId="1076"/>
          <ac:picMkLst>
            <pc:docMk/>
            <pc:sldMk cId="4010063240" sldId="375"/>
            <ac:picMk id="9" creationId="{2477939F-74C8-D138-E795-E91A9A72FD27}"/>
          </ac:picMkLst>
        </pc:picChg>
      </pc:sldChg>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2C52D653-0A1A-459D-B10E-2C366D750AF2}"/>
    <pc:docChg chg="custSel modSld">
      <pc:chgData name="瑛莉菜 羽田" userId="64c7e7a027abc1d1" providerId="LiveId" clId="{2C52D653-0A1A-459D-B10E-2C366D750AF2}" dt="2024-10-01T04:26:33.697" v="33"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sldChg chg="addSp delSp modSp mod">
        <pc:chgData name="瑛莉菜 羽田" userId="64c7e7a027abc1d1" providerId="LiveId" clId="{F6DC6057-0EAD-4283-996A-0A09B804E0A7}" dt="2024-10-01T02:55:12.927" v="44"/>
        <pc:sldMkLst>
          <pc:docMk/>
          <pc:sldMk cId="4010063240" sldId="375"/>
        </pc:sldMkLst>
        <pc:spChg chg="mod">
          <ac:chgData name="瑛莉菜 羽田" userId="64c7e7a027abc1d1" providerId="LiveId" clId="{F6DC6057-0EAD-4283-996A-0A09B804E0A7}" dt="2024-10-01T02:55:12.927" v="44"/>
          <ac:spMkLst>
            <pc:docMk/>
            <pc:sldMk cId="4010063240" sldId="375"/>
            <ac:spMk id="2" creationId="{9C6C646A-4932-0ED0-0A88-228322997931}"/>
          </ac:spMkLst>
        </pc:spChg>
        <pc:spChg chg="mod">
          <ac:chgData name="瑛莉菜 羽田" userId="64c7e7a027abc1d1" providerId="LiveId" clId="{F6DC6057-0EAD-4283-996A-0A09B804E0A7}" dt="2024-10-01T02:53:21.486" v="16" actId="1076"/>
          <ac:spMkLst>
            <pc:docMk/>
            <pc:sldMk cId="4010063240" sldId="375"/>
            <ac:spMk id="14" creationId="{4C1CE79F-7A8C-E943-C2CD-9B9D895545B4}"/>
          </ac:spMkLst>
        </pc:spChg>
        <pc:spChg chg="mod">
          <ac:chgData name="瑛莉菜 羽田" userId="64c7e7a027abc1d1" providerId="LiveId" clId="{F6DC6057-0EAD-4283-996A-0A09B804E0A7}" dt="2024-10-01T02:52:30.146" v="0"/>
          <ac:spMkLst>
            <pc:docMk/>
            <pc:sldMk cId="4010063240" sldId="375"/>
            <ac:spMk id="23" creationId="{00000000-0000-0000-0000-000000000000}"/>
          </ac:spMkLst>
        </pc:spChg>
        <pc:spChg chg="mod">
          <ac:chgData name="瑛莉菜 羽田" userId="64c7e7a027abc1d1" providerId="LiveId" clId="{F6DC6057-0EAD-4283-996A-0A09B804E0A7}" dt="2024-10-01T02:52:36.098" v="10"/>
          <ac:spMkLst>
            <pc:docMk/>
            <pc:sldMk cId="4010063240" sldId="375"/>
            <ac:spMk id="65" creationId="{00000000-0000-0000-0000-000000000000}"/>
          </ac:spMkLst>
        </pc:spChg>
        <pc:picChg chg="del">
          <ac:chgData name="瑛莉菜 羽田" userId="64c7e7a027abc1d1" providerId="LiveId" clId="{F6DC6057-0EAD-4283-996A-0A09B804E0A7}" dt="2024-10-01T02:53:32.312" v="17" actId="478"/>
          <ac:picMkLst>
            <pc:docMk/>
            <pc:sldMk cId="4010063240" sldId="375"/>
            <ac:picMk id="5" creationId="{B99AFA8A-B83C-2ABF-60B1-A3363B3ABBE5}"/>
          </ac:picMkLst>
        </pc:picChg>
        <pc:picChg chg="add mod">
          <ac:chgData name="瑛莉菜 羽田" userId="64c7e7a027abc1d1" providerId="LiveId" clId="{F6DC6057-0EAD-4283-996A-0A09B804E0A7}" dt="2024-10-01T02:53:48.307" v="25" actId="1076"/>
          <ac:picMkLst>
            <pc:docMk/>
            <pc:sldMk cId="4010063240" sldId="375"/>
            <ac:picMk id="6" creationId="{A25828FA-AA4D-739C-E30E-E1E23C279283}"/>
          </ac:picMkLst>
        </pc:picChg>
        <pc:picChg chg="add mod">
          <ac:chgData name="瑛莉菜 羽田" userId="64c7e7a027abc1d1" providerId="LiveId" clId="{F6DC6057-0EAD-4283-996A-0A09B804E0A7}" dt="2024-10-01T02:54:11.766" v="32" actId="1076"/>
          <ac:picMkLst>
            <pc:docMk/>
            <pc:sldMk cId="4010063240" sldId="375"/>
            <ac:picMk id="8" creationId="{22F09DFF-9E12-006A-8834-144F8A0B55F1}"/>
          </ac:picMkLst>
        </pc:picChg>
        <pc:picChg chg="del">
          <ac:chgData name="瑛莉菜 羽田" userId="64c7e7a027abc1d1" providerId="LiveId" clId="{F6DC6057-0EAD-4283-996A-0A09B804E0A7}" dt="2024-10-01T02:53:32.818" v="18" actId="478"/>
          <ac:picMkLst>
            <pc:docMk/>
            <pc:sldMk cId="4010063240" sldId="375"/>
            <ac:picMk id="9" creationId="{82F49A00-9982-D910-CB1E-070601D119E5}"/>
          </ac:picMkLst>
        </pc:picChg>
        <pc:picChg chg="del">
          <ac:chgData name="瑛莉菜 羽田" userId="64c7e7a027abc1d1" providerId="LiveId" clId="{F6DC6057-0EAD-4283-996A-0A09B804E0A7}" dt="2024-10-01T02:53:33.261" v="19" actId="478"/>
          <ac:picMkLst>
            <pc:docMk/>
            <pc:sldMk cId="4010063240" sldId="375"/>
            <ac:picMk id="54" creationId="{2D090000-32B6-8849-E579-67D2B555FDAB}"/>
          </ac:picMkLst>
        </pc:picChg>
        <pc:picChg chg="add mod">
          <ac:chgData name="瑛莉菜 羽田" userId="64c7e7a027abc1d1" providerId="LiveId" clId="{F6DC6057-0EAD-4283-996A-0A09B804E0A7}" dt="2024-10-01T02:54:34.966" v="38" actId="1076"/>
          <ac:picMkLst>
            <pc:docMk/>
            <pc:sldMk cId="4010063240" sldId="375"/>
            <ac:picMk id="55" creationId="{EDB4472A-92DF-F41A-98F7-3BD6323C2BFE}"/>
          </ac:picMkLst>
        </pc:picChg>
        <pc:picChg chg="del">
          <ac:chgData name="瑛莉菜 羽田" userId="64c7e7a027abc1d1" providerId="LiveId" clId="{F6DC6057-0EAD-4283-996A-0A09B804E0A7}" dt="2024-10-01T02:53:33.768" v="20" actId="478"/>
          <ac:picMkLst>
            <pc:docMk/>
            <pc:sldMk cId="4010063240" sldId="375"/>
            <ac:picMk id="57" creationId="{D1B6ED8C-63AF-252B-C4A5-A1792DD586B1}"/>
          </ac:picMkLst>
        </pc:picChg>
        <pc:picChg chg="add mod">
          <ac:chgData name="瑛莉菜 羽田" userId="64c7e7a027abc1d1" providerId="LiveId" clId="{F6DC6057-0EAD-4283-996A-0A09B804E0A7}" dt="2024-10-01T02:54:55.968" v="43" actId="1076"/>
          <ac:picMkLst>
            <pc:docMk/>
            <pc:sldMk cId="4010063240" sldId="375"/>
            <ac:picMk id="58" creationId="{DA8826B5-DC21-AFFE-2138-0B6F850803A7}"/>
          </ac:picMkLst>
        </pc:picChg>
      </pc:sldChg>
    </pc:docChg>
  </pc:docChgLst>
  <pc:docChgLst>
    <pc:chgData name="瑛莉菜 羽田" userId="64c7e7a027abc1d1" providerId="LiveId" clId="{0FE72B6C-8E86-4B5A-9767-683FE22F027D}"/>
    <pc:docChg chg="custSel modSld">
      <pc:chgData name="瑛莉菜 羽田" userId="64c7e7a027abc1d1" providerId="LiveId" clId="{0FE72B6C-8E86-4B5A-9767-683FE22F027D}" dt="2024-10-01T04:18:03.745" v="49" actId="1076"/>
      <pc:docMkLst>
        <pc:docMk/>
      </pc:docMkLst>
    </pc:docChg>
  </pc:docChgLst>
  <pc:docChgLst>
    <pc:chgData name="瑛莉菜 羽田" userId="64c7e7a027abc1d1" providerId="LiveId" clId="{1D3F7C8F-F7F4-4B7B-9562-A1B8E759E6A0}"/>
    <pc:docChg chg="custSel modSld">
      <pc:chgData name="瑛莉菜 羽田" userId="64c7e7a027abc1d1" providerId="LiveId" clId="{1D3F7C8F-F7F4-4B7B-9562-A1B8E759E6A0}" dt="2024-10-01T04:10:52.741" v="95" actId="20577"/>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sldChg chg="addSp delSp modSp mod">
        <pc:chgData name="瑛莉菜 羽田" userId="64c7e7a027abc1d1" providerId="LiveId" clId="{5F2C22A8-1445-46EF-9893-ACBBF16488B0}" dt="2024-09-30T03:58:11.813" v="42" actId="20577"/>
        <pc:sldMkLst>
          <pc:docMk/>
          <pc:sldMk cId="4010063240" sldId="375"/>
        </pc:sldMkLst>
        <pc:spChg chg="mod">
          <ac:chgData name="瑛莉菜 羽田" userId="64c7e7a027abc1d1" providerId="LiveId" clId="{5F2C22A8-1445-46EF-9893-ACBBF16488B0}" dt="2024-09-30T03:57:52.118" v="40"/>
          <ac:spMkLst>
            <pc:docMk/>
            <pc:sldMk cId="4010063240" sldId="375"/>
            <ac:spMk id="2" creationId="{9C6C646A-4932-0ED0-0A88-228322997931}"/>
          </ac:spMkLst>
        </pc:spChg>
        <pc:spChg chg="mod">
          <ac:chgData name="瑛莉菜 羽田" userId="64c7e7a027abc1d1" providerId="LiveId" clId="{5F2C22A8-1445-46EF-9893-ACBBF16488B0}" dt="2024-09-30T03:58:11.813" v="42" actId="20577"/>
          <ac:spMkLst>
            <pc:docMk/>
            <pc:sldMk cId="4010063240" sldId="375"/>
            <ac:spMk id="14" creationId="{4C1CE79F-7A8C-E943-C2CD-9B9D895545B4}"/>
          </ac:spMkLst>
        </pc:spChg>
        <pc:spChg chg="mod">
          <ac:chgData name="瑛莉菜 羽田" userId="64c7e7a027abc1d1" providerId="LiveId" clId="{5F2C22A8-1445-46EF-9893-ACBBF16488B0}" dt="2024-09-30T03:56:44.301" v="17" actId="20577"/>
          <ac:spMkLst>
            <pc:docMk/>
            <pc:sldMk cId="4010063240" sldId="375"/>
            <ac:spMk id="23" creationId="{00000000-0000-0000-0000-000000000000}"/>
          </ac:spMkLst>
        </pc:spChg>
        <pc:spChg chg="mod">
          <ac:chgData name="瑛莉菜 羽田" userId="64c7e7a027abc1d1" providerId="LiveId" clId="{5F2C22A8-1445-46EF-9893-ACBBF16488B0}" dt="2024-09-30T03:56:54.884" v="27"/>
          <ac:spMkLst>
            <pc:docMk/>
            <pc:sldMk cId="4010063240" sldId="375"/>
            <ac:spMk id="65" creationId="{00000000-0000-0000-0000-000000000000}"/>
          </ac:spMkLst>
        </pc:spChg>
        <pc:picChg chg="del">
          <ac:chgData name="瑛莉菜 羽田" userId="64c7e7a027abc1d1" providerId="LiveId" clId="{5F2C22A8-1445-46EF-9893-ACBBF16488B0}" dt="2024-09-30T03:57:05.838" v="28" actId="478"/>
          <ac:picMkLst>
            <pc:docMk/>
            <pc:sldMk cId="4010063240" sldId="375"/>
            <ac:picMk id="5" creationId="{1429B8A2-95B4-47AC-CC6E-DC1DB42FFA28}"/>
          </ac:picMkLst>
        </pc:picChg>
        <pc:picChg chg="add mod">
          <ac:chgData name="瑛莉菜 羽田" userId="64c7e7a027abc1d1" providerId="LiveId" clId="{5F2C22A8-1445-46EF-9893-ACBBF16488B0}" dt="2024-09-30T03:57:18.202" v="34" actId="1076"/>
          <ac:picMkLst>
            <pc:docMk/>
            <pc:sldMk cId="4010063240" sldId="375"/>
            <ac:picMk id="6" creationId="{15E97EDC-24A5-C1F4-AAE9-4DD8BCF97398}"/>
          </ac:picMkLst>
        </pc:picChg>
        <pc:picChg chg="del">
          <ac:chgData name="瑛莉菜 羽田" userId="64c7e7a027abc1d1" providerId="LiveId" clId="{5F2C22A8-1445-46EF-9893-ACBBF16488B0}" dt="2024-09-30T03:57:06.306" v="29" actId="478"/>
          <ac:picMkLst>
            <pc:docMk/>
            <pc:sldMk cId="4010063240" sldId="375"/>
            <ac:picMk id="8" creationId="{7F23BB76-FCB5-3231-69E5-9513C687017D}"/>
          </ac:picMkLst>
        </pc:picChg>
        <pc:picChg chg="add mod">
          <ac:chgData name="瑛莉菜 羽田" userId="64c7e7a027abc1d1" providerId="LiveId" clId="{5F2C22A8-1445-46EF-9893-ACBBF16488B0}" dt="2024-09-30T03:57:35.318" v="39" actId="1076"/>
          <ac:picMkLst>
            <pc:docMk/>
            <pc:sldMk cId="4010063240" sldId="375"/>
            <ac:picMk id="9" creationId="{4A3D7AEF-7D01-4B37-D9C3-231741887A9E}"/>
          </ac:picMkLst>
        </pc:picChg>
      </pc:sldChg>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sldChg chg="addSp delSp modSp mod">
        <pc:chgData name="瑛莉菜 羽田" userId="64c7e7a027abc1d1" providerId="LiveId" clId="{681BC7FD-D9C7-468F-A0EB-CB376265DF10}" dt="2024-10-01T02:32:29.448" v="72" actId="1076"/>
        <pc:sldMkLst>
          <pc:docMk/>
          <pc:sldMk cId="4010063240" sldId="375"/>
        </pc:sldMkLst>
        <pc:spChg chg="mod">
          <ac:chgData name="瑛莉菜 羽田" userId="64c7e7a027abc1d1" providerId="LiveId" clId="{681BC7FD-D9C7-468F-A0EB-CB376265DF10}" dt="2024-10-01T02:32:03.750" v="67" actId="20577"/>
          <ac:spMkLst>
            <pc:docMk/>
            <pc:sldMk cId="4010063240" sldId="375"/>
            <ac:spMk id="2" creationId="{9C6C646A-4932-0ED0-0A88-228322997931}"/>
          </ac:spMkLst>
        </pc:spChg>
        <pc:spChg chg="mod">
          <ac:chgData name="瑛莉菜 羽田" userId="64c7e7a027abc1d1" providerId="LiveId" clId="{681BC7FD-D9C7-468F-A0EB-CB376265DF10}" dt="2024-10-01T02:30:39.393" v="61"/>
          <ac:spMkLst>
            <pc:docMk/>
            <pc:sldMk cId="4010063240" sldId="375"/>
            <ac:spMk id="10" creationId="{C3C3B70E-4FFF-B141-8B18-557D6A287CFD}"/>
          </ac:spMkLst>
        </pc:spChg>
        <pc:spChg chg="mod">
          <ac:chgData name="瑛莉菜 羽田" userId="64c7e7a027abc1d1" providerId="LiveId" clId="{681BC7FD-D9C7-468F-A0EB-CB376265DF10}" dt="2024-10-01T02:32:29.448" v="72" actId="1076"/>
          <ac:spMkLst>
            <pc:docMk/>
            <pc:sldMk cId="4010063240" sldId="375"/>
            <ac:spMk id="14" creationId="{4C1CE79F-7A8C-E943-C2CD-9B9D895545B4}"/>
          </ac:spMkLst>
        </pc:spChg>
        <pc:spChg chg="mod">
          <ac:chgData name="瑛莉菜 羽田" userId="64c7e7a027abc1d1" providerId="LiveId" clId="{681BC7FD-D9C7-468F-A0EB-CB376265DF10}" dt="2024-10-01T02:16:47.792" v="13" actId="20577"/>
          <ac:spMkLst>
            <pc:docMk/>
            <pc:sldMk cId="4010063240" sldId="375"/>
            <ac:spMk id="23" creationId="{00000000-0000-0000-0000-000000000000}"/>
          </ac:spMkLst>
        </pc:spChg>
        <pc:spChg chg="mod">
          <ac:chgData name="瑛莉菜 羽田" userId="64c7e7a027abc1d1" providerId="LiveId" clId="{681BC7FD-D9C7-468F-A0EB-CB376265DF10}" dt="2024-10-01T02:30:15.538" v="47"/>
          <ac:spMkLst>
            <pc:docMk/>
            <pc:sldMk cId="4010063240" sldId="375"/>
            <ac:spMk id="65" creationId="{00000000-0000-0000-0000-000000000000}"/>
          </ac:spMkLst>
        </pc:spChg>
        <pc:spChg chg="mod">
          <ac:chgData name="瑛莉菜 羽田" userId="64c7e7a027abc1d1" providerId="LiveId" clId="{681BC7FD-D9C7-468F-A0EB-CB376265DF10}" dt="2024-10-01T02:30:29.967" v="54" actId="20577"/>
          <ac:spMkLst>
            <pc:docMk/>
            <pc:sldMk cId="4010063240" sldId="375"/>
            <ac:spMk id="69" creationId="{00000000-0000-0000-0000-000000000000}"/>
          </ac:spMkLst>
        </pc:spChg>
        <pc:picChg chg="add mod">
          <ac:chgData name="瑛莉菜 羽田" userId="64c7e7a027abc1d1" providerId="LiveId" clId="{681BC7FD-D9C7-468F-A0EB-CB376265DF10}" dt="2024-10-01T02:28:56.465" v="21" actId="14100"/>
          <ac:picMkLst>
            <pc:docMk/>
            <pc:sldMk cId="4010063240" sldId="375"/>
            <ac:picMk id="5" creationId="{27EDF2D2-A1DA-50C8-1919-AFF9645EC82B}"/>
          </ac:picMkLst>
        </pc:picChg>
        <pc:picChg chg="del">
          <ac:chgData name="瑛莉菜 羽田" userId="64c7e7a027abc1d1" providerId="LiveId" clId="{681BC7FD-D9C7-468F-A0EB-CB376265DF10}" dt="2024-10-01T02:28:37.989" v="14" actId="478"/>
          <ac:picMkLst>
            <pc:docMk/>
            <pc:sldMk cId="4010063240" sldId="375"/>
            <ac:picMk id="6" creationId="{22242EF7-9D0B-4ECB-35BD-0AD5ACD588EE}"/>
          </ac:picMkLst>
        </pc:picChg>
        <pc:picChg chg="del">
          <ac:chgData name="瑛莉菜 羽田" userId="64c7e7a027abc1d1" providerId="LiveId" clId="{681BC7FD-D9C7-468F-A0EB-CB376265DF10}" dt="2024-10-01T02:28:38.728" v="15" actId="478"/>
          <ac:picMkLst>
            <pc:docMk/>
            <pc:sldMk cId="4010063240" sldId="375"/>
            <ac:picMk id="8" creationId="{56A2FFF9-4F31-B70E-C359-40DD3D249C8F}"/>
          </ac:picMkLst>
        </pc:picChg>
        <pc:picChg chg="add mod">
          <ac:chgData name="瑛莉菜 羽田" userId="64c7e7a027abc1d1" providerId="LiveId" clId="{681BC7FD-D9C7-468F-A0EB-CB376265DF10}" dt="2024-10-01T02:29:21.231" v="28" actId="1076"/>
          <ac:picMkLst>
            <pc:docMk/>
            <pc:sldMk cId="4010063240" sldId="375"/>
            <ac:picMk id="9" creationId="{FD014804-5799-CA31-4B7B-BCA66212DD61}"/>
          </ac:picMkLst>
        </pc:picChg>
        <pc:picChg chg="add mod">
          <ac:chgData name="瑛莉菜 羽田" userId="64c7e7a027abc1d1" providerId="LiveId" clId="{681BC7FD-D9C7-468F-A0EB-CB376265DF10}" dt="2024-10-01T02:29:49.193" v="34" actId="1076"/>
          <ac:picMkLst>
            <pc:docMk/>
            <pc:sldMk cId="4010063240" sldId="375"/>
            <ac:picMk id="54" creationId="{1B7D2A8F-2864-ABE4-BDE9-396A1EF00D30}"/>
          </ac:picMkLst>
        </pc:picChg>
        <pc:picChg chg="add mod">
          <ac:chgData name="瑛莉菜 羽田" userId="64c7e7a027abc1d1" providerId="LiveId" clId="{681BC7FD-D9C7-468F-A0EB-CB376265DF10}" dt="2024-10-01T02:30:04.656" v="37" actId="1076"/>
          <ac:picMkLst>
            <pc:docMk/>
            <pc:sldMk cId="4010063240" sldId="375"/>
            <ac:picMk id="56" creationId="{663B07F0-AF59-4A0B-3F1F-224BEE8372FC}"/>
          </ac:picMkLst>
        </pc:picChg>
      </pc:sldChg>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BBB5F9A0-839A-4C57-9586-752066E15564}"/>
    <pc:docChg chg="custSel modSld">
      <pc:chgData name="瑛莉菜 羽田" userId="64c7e7a027abc1d1" providerId="LiveId" clId="{BBB5F9A0-839A-4C57-9586-752066E15564}" dt="2024-10-01T06:54:30.891" v="105" actId="1076"/>
      <pc:docMkLst>
        <pc:docMk/>
      </pc:docMkLst>
      <pc:sldChg chg="addSp delSp modSp mod">
        <pc:chgData name="瑛莉菜 羽田" userId="64c7e7a027abc1d1" providerId="LiveId" clId="{BBB5F9A0-839A-4C57-9586-752066E15564}" dt="2024-10-01T06:54:30.891" v="105" actId="1076"/>
        <pc:sldMkLst>
          <pc:docMk/>
          <pc:sldMk cId="4010063240" sldId="375"/>
        </pc:sldMkLst>
        <pc:spChg chg="mod">
          <ac:chgData name="瑛莉菜 羽田" userId="64c7e7a027abc1d1" providerId="LiveId" clId="{BBB5F9A0-839A-4C57-9586-752066E15564}" dt="2024-10-01T06:52:34.772" v="28"/>
          <ac:spMkLst>
            <pc:docMk/>
            <pc:sldMk cId="4010063240" sldId="375"/>
            <ac:spMk id="2" creationId="{9C6C646A-4932-0ED0-0A88-228322997931}"/>
          </ac:spMkLst>
        </pc:spChg>
        <pc:spChg chg="mod">
          <ac:chgData name="瑛莉菜 羽田" userId="64c7e7a027abc1d1" providerId="LiveId" clId="{BBB5F9A0-839A-4C57-9586-752066E15564}" dt="2024-10-01T06:53:51.938" v="95" actId="1076"/>
          <ac:spMkLst>
            <pc:docMk/>
            <pc:sldMk cId="4010063240" sldId="375"/>
            <ac:spMk id="14" creationId="{4C1CE79F-7A8C-E943-C2CD-9B9D895545B4}"/>
          </ac:spMkLst>
        </pc:spChg>
        <pc:spChg chg="mod">
          <ac:chgData name="瑛莉菜 羽田" userId="64c7e7a027abc1d1" providerId="LiveId" clId="{BBB5F9A0-839A-4C57-9586-752066E15564}" dt="2024-10-01T06:52:10.446" v="17" actId="20577"/>
          <ac:spMkLst>
            <pc:docMk/>
            <pc:sldMk cId="4010063240" sldId="375"/>
            <ac:spMk id="23" creationId="{00000000-0000-0000-0000-000000000000}"/>
          </ac:spMkLst>
        </pc:spChg>
        <pc:spChg chg="mod">
          <ac:chgData name="瑛莉菜 羽田" userId="64c7e7a027abc1d1" providerId="LiveId" clId="{BBB5F9A0-839A-4C57-9586-752066E15564}" dt="2024-10-01T06:52:18.055" v="27"/>
          <ac:spMkLst>
            <pc:docMk/>
            <pc:sldMk cId="4010063240" sldId="375"/>
            <ac:spMk id="65" creationId="{00000000-0000-0000-0000-000000000000}"/>
          </ac:spMkLst>
        </pc:spChg>
        <pc:picChg chg="add mod">
          <ac:chgData name="瑛莉菜 羽田" userId="64c7e7a027abc1d1" providerId="LiveId" clId="{BBB5F9A0-839A-4C57-9586-752066E15564}" dt="2024-10-01T06:54:10.267" v="100" actId="1076"/>
          <ac:picMkLst>
            <pc:docMk/>
            <pc:sldMk cId="4010063240" sldId="375"/>
            <ac:picMk id="5" creationId="{2C263F4E-CE76-2A9D-17EE-3E95FBACE233}"/>
          </ac:picMkLst>
        </pc:picChg>
        <pc:picChg chg="del">
          <ac:chgData name="瑛莉菜 羽田" userId="64c7e7a027abc1d1" providerId="LiveId" clId="{BBB5F9A0-839A-4C57-9586-752066E15564}" dt="2024-10-01T06:53:56.645" v="96" actId="478"/>
          <ac:picMkLst>
            <pc:docMk/>
            <pc:sldMk cId="4010063240" sldId="375"/>
            <ac:picMk id="6" creationId="{3A626F20-F618-1105-185D-097595B888B6}"/>
          </ac:picMkLst>
        </pc:picChg>
        <pc:picChg chg="add mod">
          <ac:chgData name="瑛莉菜 羽田" userId="64c7e7a027abc1d1" providerId="LiveId" clId="{BBB5F9A0-839A-4C57-9586-752066E15564}" dt="2024-10-01T06:54:30.891" v="105" actId="1076"/>
          <ac:picMkLst>
            <pc:docMk/>
            <pc:sldMk cId="4010063240" sldId="375"/>
            <ac:picMk id="8" creationId="{086475B6-9478-E36D-3BB5-F89F8004135D}"/>
          </ac:picMkLst>
        </pc:picChg>
        <pc:picChg chg="del">
          <ac:chgData name="瑛莉菜 羽田" userId="64c7e7a027abc1d1" providerId="LiveId" clId="{BBB5F9A0-839A-4C57-9586-752066E15564}" dt="2024-10-01T06:53:57.051" v="97" actId="478"/>
          <ac:picMkLst>
            <pc:docMk/>
            <pc:sldMk cId="4010063240" sldId="375"/>
            <ac:picMk id="9" creationId="{B9937438-2B63-8EE2-B8BF-0776C05B4E83}"/>
          </ac:picMkLst>
        </pc:picChg>
      </pc:sldChg>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7A6A4FB5-6304-40EF-B8C1-56167A0C1FDC}"/>
    <pc:docChg chg="custSel modSld">
      <pc:chgData name="瑛莉菜 羽田" userId="64c7e7a027abc1d1" providerId="LiveId" clId="{7A6A4FB5-6304-40EF-B8C1-56167A0C1FDC}" dt="2024-10-01T06:04:07.275" v="90"/>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sldChg chg="addSp delSp modSp mod">
        <pc:chgData name="瑛莉菜 羽田" userId="64c7e7a027abc1d1" providerId="LiveId" clId="{F10590C1-6013-4158-ADEA-EE82828FF409}" dt="2024-09-30T07:00:03.086" v="68"/>
        <pc:sldMkLst>
          <pc:docMk/>
          <pc:sldMk cId="4010063240" sldId="375"/>
        </pc:sldMkLst>
        <pc:spChg chg="mod">
          <ac:chgData name="瑛莉菜 羽田" userId="64c7e7a027abc1d1" providerId="LiveId" clId="{F10590C1-6013-4158-ADEA-EE82828FF409}" dt="2024-09-30T06:57:29.953" v="41" actId="20577"/>
          <ac:spMkLst>
            <pc:docMk/>
            <pc:sldMk cId="4010063240" sldId="375"/>
            <ac:spMk id="2" creationId="{9C6C646A-4932-0ED0-0A88-228322997931}"/>
          </ac:spMkLst>
        </pc:spChg>
        <pc:spChg chg="mod">
          <ac:chgData name="瑛莉菜 羽田" userId="64c7e7a027abc1d1" providerId="LiveId" clId="{F10590C1-6013-4158-ADEA-EE82828FF409}" dt="2024-09-30T06:57:14.037" v="15" actId="20577"/>
          <ac:spMkLst>
            <pc:docMk/>
            <pc:sldMk cId="4010063240" sldId="375"/>
            <ac:spMk id="10" creationId="{C3C3B70E-4FFF-B141-8B18-557D6A287CFD}"/>
          </ac:spMkLst>
        </pc:spChg>
        <pc:spChg chg="mod">
          <ac:chgData name="瑛莉菜 羽田" userId="64c7e7a027abc1d1" providerId="LiveId" clId="{F10590C1-6013-4158-ADEA-EE82828FF409}" dt="2024-09-30T07:00:03.086" v="68"/>
          <ac:spMkLst>
            <pc:docMk/>
            <pc:sldMk cId="4010063240" sldId="375"/>
            <ac:spMk id="14" creationId="{4C1CE79F-7A8C-E943-C2CD-9B9D895545B4}"/>
          </ac:spMkLst>
        </pc:spChg>
        <pc:spChg chg="mod">
          <ac:chgData name="瑛莉菜 羽田" userId="64c7e7a027abc1d1" providerId="LiveId" clId="{F10590C1-6013-4158-ADEA-EE82828FF409}" dt="2024-09-30T06:56:53.131" v="0"/>
          <ac:spMkLst>
            <pc:docMk/>
            <pc:sldMk cId="4010063240" sldId="375"/>
            <ac:spMk id="23" creationId="{00000000-0000-0000-0000-000000000000}"/>
          </ac:spMkLst>
        </pc:spChg>
        <pc:spChg chg="mod">
          <ac:chgData name="瑛莉菜 羽田" userId="64c7e7a027abc1d1" providerId="LiveId" clId="{F10590C1-6013-4158-ADEA-EE82828FF409}" dt="2024-09-30T06:56:58.215" v="1"/>
          <ac:spMkLst>
            <pc:docMk/>
            <pc:sldMk cId="4010063240" sldId="375"/>
            <ac:spMk id="65" creationId="{00000000-0000-0000-0000-000000000000}"/>
          </ac:spMkLst>
        </pc:spChg>
        <pc:spChg chg="mod">
          <ac:chgData name="瑛莉菜 羽田" userId="64c7e7a027abc1d1" providerId="LiveId" clId="{F10590C1-6013-4158-ADEA-EE82828FF409}" dt="2024-09-30T06:57:45.811" v="45"/>
          <ac:spMkLst>
            <pc:docMk/>
            <pc:sldMk cId="4010063240" sldId="375"/>
            <ac:spMk id="69" creationId="{00000000-0000-0000-0000-000000000000}"/>
          </ac:spMkLst>
        </pc:spChg>
        <pc:picChg chg="del">
          <ac:chgData name="瑛莉菜 羽田" userId="64c7e7a027abc1d1" providerId="LiveId" clId="{F10590C1-6013-4158-ADEA-EE82828FF409}" dt="2024-09-30T06:58:01.353" v="46" actId="478"/>
          <ac:picMkLst>
            <pc:docMk/>
            <pc:sldMk cId="4010063240" sldId="375"/>
            <ac:picMk id="5" creationId="{487367DD-B362-E017-A4FF-EFE5CDA476EA}"/>
          </ac:picMkLst>
        </pc:picChg>
        <pc:picChg chg="add mod">
          <ac:chgData name="瑛莉菜 羽田" userId="64c7e7a027abc1d1" providerId="LiveId" clId="{F10590C1-6013-4158-ADEA-EE82828FF409}" dt="2024-09-30T06:58:15.351" v="53" actId="1076"/>
          <ac:picMkLst>
            <pc:docMk/>
            <pc:sldMk cId="4010063240" sldId="375"/>
            <ac:picMk id="6" creationId="{75AC27C2-CA06-E574-6BAA-637C80FB5287}"/>
          </ac:picMkLst>
        </pc:picChg>
        <pc:picChg chg="del">
          <ac:chgData name="瑛莉菜 羽田" userId="64c7e7a027abc1d1" providerId="LiveId" clId="{F10590C1-6013-4158-ADEA-EE82828FF409}" dt="2024-09-30T06:58:01.825" v="47" actId="478"/>
          <ac:picMkLst>
            <pc:docMk/>
            <pc:sldMk cId="4010063240" sldId="375"/>
            <ac:picMk id="8" creationId="{50FB56FF-29BD-414F-9200-36972D9949C1}"/>
          </ac:picMkLst>
        </pc:picChg>
        <pc:picChg chg="add mod">
          <ac:chgData name="瑛莉菜 羽田" userId="64c7e7a027abc1d1" providerId="LiveId" clId="{F10590C1-6013-4158-ADEA-EE82828FF409}" dt="2024-09-30T06:59:21.700" v="56" actId="1076"/>
          <ac:picMkLst>
            <pc:docMk/>
            <pc:sldMk cId="4010063240" sldId="375"/>
            <ac:picMk id="9" creationId="{FBCA5F48-21EB-0924-68D3-B637383C8FB3}"/>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81594946-36E5-419C-97BD-2EE0FCDCA26B}"/>
    <pc:docChg chg="custSel modSld">
      <pc:chgData name="瑛莉菜 羽田" userId="64c7e7a027abc1d1" providerId="LiveId" clId="{81594946-36E5-419C-97BD-2EE0FCDCA26B}" dt="2024-10-01T04:37:20.966" v="132"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20329B83-D3C0-4855-B0CD-BD0EFF3E89CD}"/>
    <pc:docChg chg="custSel modSld">
      <pc:chgData name="瑛莉菜 羽田" userId="64c7e7a027abc1d1" providerId="LiveId" clId="{20329B83-D3C0-4855-B0CD-BD0EFF3E89CD}" dt="2024-10-01T04:22:34.306" v="28"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6AD9C235-DC89-42DD-9AAC-D56B096DB535}"/>
    <pc:docChg chg="undo custSel modSld">
      <pc:chgData name="瑛莉菜 羽田" userId="64c7e7a027abc1d1" providerId="LiveId" clId="{6AD9C235-DC89-42DD-9AAC-D56B096DB535}" dt="2024-10-01T06:19:56.524" v="144"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sldChg chg="addSp delSp modSp mod">
        <pc:chgData name="瑛莉菜 羽田" userId="64c7e7a027abc1d1" providerId="LiveId" clId="{D72A3F0C-49EA-4079-90C8-A1AFA66E13E7}" dt="2024-09-30T08:55:48.431" v="65" actId="1076"/>
        <pc:sldMkLst>
          <pc:docMk/>
          <pc:sldMk cId="4010063240" sldId="375"/>
        </pc:sldMkLst>
        <pc:spChg chg="mod">
          <ac:chgData name="瑛莉菜 羽田" userId="64c7e7a027abc1d1" providerId="LiveId" clId="{D72A3F0C-49EA-4079-90C8-A1AFA66E13E7}" dt="2024-09-30T08:54:51.014" v="47"/>
          <ac:spMkLst>
            <pc:docMk/>
            <pc:sldMk cId="4010063240" sldId="375"/>
            <ac:spMk id="2" creationId="{9C6C646A-4932-0ED0-0A88-228322997931}"/>
          </ac:spMkLst>
        </pc:spChg>
        <pc:spChg chg="mod">
          <ac:chgData name="瑛莉菜 羽田" userId="64c7e7a027abc1d1" providerId="LiveId" clId="{D72A3F0C-49EA-4079-90C8-A1AFA66E13E7}" dt="2024-09-30T08:54:13.762" v="20" actId="20577"/>
          <ac:spMkLst>
            <pc:docMk/>
            <pc:sldMk cId="4010063240" sldId="375"/>
            <ac:spMk id="10" creationId="{C3C3B70E-4FFF-B141-8B18-557D6A287CFD}"/>
          </ac:spMkLst>
        </pc:spChg>
        <pc:spChg chg="mod">
          <ac:chgData name="瑛莉菜 羽田" userId="64c7e7a027abc1d1" providerId="LiveId" clId="{D72A3F0C-49EA-4079-90C8-A1AFA66E13E7}" dt="2024-09-30T08:55:19.388" v="53" actId="20577"/>
          <ac:spMkLst>
            <pc:docMk/>
            <pc:sldMk cId="4010063240" sldId="375"/>
            <ac:spMk id="14" creationId="{4C1CE79F-7A8C-E943-C2CD-9B9D895545B4}"/>
          </ac:spMkLst>
        </pc:spChg>
        <pc:spChg chg="mod">
          <ac:chgData name="瑛莉菜 羽田" userId="64c7e7a027abc1d1" providerId="LiveId" clId="{D72A3F0C-49EA-4079-90C8-A1AFA66E13E7}" dt="2024-09-30T08:53:55.282" v="16" actId="20577"/>
          <ac:spMkLst>
            <pc:docMk/>
            <pc:sldMk cId="4010063240" sldId="375"/>
            <ac:spMk id="23" creationId="{00000000-0000-0000-0000-000000000000}"/>
          </ac:spMkLst>
        </pc:spChg>
        <pc:spChg chg="mod">
          <ac:chgData name="瑛莉菜 羽田" userId="64c7e7a027abc1d1" providerId="LiveId" clId="{D72A3F0C-49EA-4079-90C8-A1AFA66E13E7}" dt="2024-09-30T08:53:59.927" v="17"/>
          <ac:spMkLst>
            <pc:docMk/>
            <pc:sldMk cId="4010063240" sldId="375"/>
            <ac:spMk id="65" creationId="{00000000-0000-0000-0000-000000000000}"/>
          </ac:spMkLst>
        </pc:spChg>
        <pc:picChg chg="del">
          <ac:chgData name="瑛莉菜 羽田" userId="64c7e7a027abc1d1" providerId="LiveId" clId="{D72A3F0C-49EA-4079-90C8-A1AFA66E13E7}" dt="2024-09-30T08:55:21.569" v="54" actId="478"/>
          <ac:picMkLst>
            <pc:docMk/>
            <pc:sldMk cId="4010063240" sldId="375"/>
            <ac:picMk id="5" creationId="{C1FE509D-C4E6-7460-EE7B-D783763ADA1A}"/>
          </ac:picMkLst>
        </pc:picChg>
        <pc:picChg chg="add mod">
          <ac:chgData name="瑛莉菜 羽田" userId="64c7e7a027abc1d1" providerId="LiveId" clId="{D72A3F0C-49EA-4079-90C8-A1AFA66E13E7}" dt="2024-09-30T08:55:35.418" v="60" actId="14100"/>
          <ac:picMkLst>
            <pc:docMk/>
            <pc:sldMk cId="4010063240" sldId="375"/>
            <ac:picMk id="6" creationId="{22242EF7-9D0B-4ECB-35BD-0AD5ACD588EE}"/>
          </ac:picMkLst>
        </pc:picChg>
        <pc:picChg chg="add mod">
          <ac:chgData name="瑛莉菜 羽田" userId="64c7e7a027abc1d1" providerId="LiveId" clId="{D72A3F0C-49EA-4079-90C8-A1AFA66E13E7}" dt="2024-09-30T08:55:48.431" v="65" actId="1076"/>
          <ac:picMkLst>
            <pc:docMk/>
            <pc:sldMk cId="4010063240" sldId="375"/>
            <ac:picMk id="8" creationId="{56A2FFF9-4F31-B70E-C359-40DD3D249C8F}"/>
          </ac:picMkLst>
        </pc:picChg>
        <pc:picChg chg="del">
          <ac:chgData name="瑛莉菜 羽田" userId="64c7e7a027abc1d1" providerId="LiveId" clId="{D72A3F0C-49EA-4079-90C8-A1AFA66E13E7}" dt="2024-09-30T08:55:22.135" v="55" actId="478"/>
          <ac:picMkLst>
            <pc:docMk/>
            <pc:sldMk cId="4010063240" sldId="375"/>
            <ac:picMk id="9" creationId="{8E9BBDB0-0A7F-215D-67DA-A6569AFE8A42}"/>
          </ac:picMkLst>
        </pc:picChg>
      </pc:sldChg>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sldChg chg="addSp delSp modSp mod">
        <pc:chgData name="瑛莉菜 羽田" userId="64c7e7a027abc1d1" providerId="LiveId" clId="{BBCCD3EE-092C-4BEE-8CAD-61AD80A6ED5A}" dt="2024-10-01T02:58:05.324" v="92" actId="1076"/>
        <pc:sldMkLst>
          <pc:docMk/>
          <pc:sldMk cId="4010063240" sldId="375"/>
        </pc:sldMkLst>
        <pc:spChg chg="mod">
          <ac:chgData name="瑛莉菜 羽田" userId="64c7e7a027abc1d1" providerId="LiveId" clId="{BBCCD3EE-092C-4BEE-8CAD-61AD80A6ED5A}" dt="2024-10-01T02:57:23.741" v="77" actId="20577"/>
          <ac:spMkLst>
            <pc:docMk/>
            <pc:sldMk cId="4010063240" sldId="375"/>
            <ac:spMk id="2" creationId="{9C6C646A-4932-0ED0-0A88-228322997931}"/>
          </ac:spMkLst>
        </pc:spChg>
        <pc:spChg chg="mod">
          <ac:chgData name="瑛莉菜 羽田" userId="64c7e7a027abc1d1" providerId="LiveId" clId="{BBCCD3EE-092C-4BEE-8CAD-61AD80A6ED5A}" dt="2024-10-01T02:58:05.324" v="92" actId="1076"/>
          <ac:spMkLst>
            <pc:docMk/>
            <pc:sldMk cId="4010063240" sldId="375"/>
            <ac:spMk id="14" creationId="{4C1CE79F-7A8C-E943-C2CD-9B9D895545B4}"/>
          </ac:spMkLst>
        </pc:spChg>
        <pc:spChg chg="mod">
          <ac:chgData name="瑛莉菜 羽田" userId="64c7e7a027abc1d1" providerId="LiveId" clId="{BBCCD3EE-092C-4BEE-8CAD-61AD80A6ED5A}" dt="2024-10-01T02:56:07.094" v="27" actId="20577"/>
          <ac:spMkLst>
            <pc:docMk/>
            <pc:sldMk cId="4010063240" sldId="375"/>
            <ac:spMk id="23" creationId="{00000000-0000-0000-0000-000000000000}"/>
          </ac:spMkLst>
        </pc:spChg>
        <pc:spChg chg="mod">
          <ac:chgData name="瑛莉菜 羽田" userId="64c7e7a027abc1d1" providerId="LiveId" clId="{BBCCD3EE-092C-4BEE-8CAD-61AD80A6ED5A}" dt="2024-10-01T02:57:06.448" v="51"/>
          <ac:spMkLst>
            <pc:docMk/>
            <pc:sldMk cId="4010063240" sldId="375"/>
            <ac:spMk id="65" creationId="{00000000-0000-0000-0000-000000000000}"/>
          </ac:spMkLst>
        </pc:spChg>
        <pc:spChg chg="mod">
          <ac:chgData name="瑛莉菜 羽田" userId="64c7e7a027abc1d1" providerId="LiveId" clId="{BBCCD3EE-092C-4BEE-8CAD-61AD80A6ED5A}" dt="2024-10-01T02:57:28.761" v="87" actId="20577"/>
          <ac:spMkLst>
            <pc:docMk/>
            <pc:sldMk cId="4010063240" sldId="375"/>
            <ac:spMk id="69" creationId="{00000000-0000-0000-0000-000000000000}"/>
          </ac:spMkLst>
        </pc:spChg>
        <pc:picChg chg="add mod">
          <ac:chgData name="瑛莉菜 羽田" userId="64c7e7a027abc1d1" providerId="LiveId" clId="{BBCCD3EE-092C-4BEE-8CAD-61AD80A6ED5A}" dt="2024-10-01T02:56:33.065" v="34" actId="1076"/>
          <ac:picMkLst>
            <pc:docMk/>
            <pc:sldMk cId="4010063240" sldId="375"/>
            <ac:picMk id="5" creationId="{03FFEA03-BD1B-A6A7-A119-79BEC7099460}"/>
          </ac:picMkLst>
        </pc:picChg>
        <pc:picChg chg="del">
          <ac:chgData name="瑛莉菜 羽田" userId="64c7e7a027abc1d1" providerId="LiveId" clId="{BBCCD3EE-092C-4BEE-8CAD-61AD80A6ED5A}" dt="2024-10-01T02:56:09.119" v="28" actId="478"/>
          <ac:picMkLst>
            <pc:docMk/>
            <pc:sldMk cId="4010063240" sldId="375"/>
            <ac:picMk id="6" creationId="{A25828FA-AA4D-739C-E30E-E1E23C279283}"/>
          </ac:picMkLst>
        </pc:picChg>
        <pc:picChg chg="del">
          <ac:chgData name="瑛莉菜 羽田" userId="64c7e7a027abc1d1" providerId="LiveId" clId="{BBCCD3EE-092C-4BEE-8CAD-61AD80A6ED5A}" dt="2024-10-01T02:56:09.672" v="29" actId="478"/>
          <ac:picMkLst>
            <pc:docMk/>
            <pc:sldMk cId="4010063240" sldId="375"/>
            <ac:picMk id="8" creationId="{22F09DFF-9E12-006A-8834-144F8A0B55F1}"/>
          </ac:picMkLst>
        </pc:picChg>
        <pc:picChg chg="add mod">
          <ac:chgData name="瑛莉菜 羽田" userId="64c7e7a027abc1d1" providerId="LiveId" clId="{BBCCD3EE-092C-4BEE-8CAD-61AD80A6ED5A}" dt="2024-10-01T02:56:54.218" v="41" actId="1076"/>
          <ac:picMkLst>
            <pc:docMk/>
            <pc:sldMk cId="4010063240" sldId="375"/>
            <ac:picMk id="9" creationId="{22AB21D1-DB4E-2B70-7B88-ECF207694CF7}"/>
          </ac:picMkLst>
        </pc:picChg>
        <pc:picChg chg="del">
          <ac:chgData name="瑛莉菜 羽田" userId="64c7e7a027abc1d1" providerId="LiveId" clId="{BBCCD3EE-092C-4BEE-8CAD-61AD80A6ED5A}" dt="2024-10-01T02:56:10.052" v="30" actId="478"/>
          <ac:picMkLst>
            <pc:docMk/>
            <pc:sldMk cId="4010063240" sldId="375"/>
            <ac:picMk id="55" creationId="{EDB4472A-92DF-F41A-98F7-3BD6323C2BFE}"/>
          </ac:picMkLst>
        </pc:picChg>
        <pc:picChg chg="del">
          <ac:chgData name="瑛莉菜 羽田" userId="64c7e7a027abc1d1" providerId="LiveId" clId="{BBCCD3EE-092C-4BEE-8CAD-61AD80A6ED5A}" dt="2024-10-01T02:56:10.401" v="31" actId="478"/>
          <ac:picMkLst>
            <pc:docMk/>
            <pc:sldMk cId="4010063240" sldId="375"/>
            <ac:picMk id="58" creationId="{DA8826B5-DC21-AFFE-2138-0B6F850803A7}"/>
          </ac:picMkLst>
        </pc:picChg>
      </pc:sldChg>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E25A333F-0DBF-462A-8570-4631EE6CA7E4}"/>
    <pc:docChg chg="custSel modSld">
      <pc:chgData name="瑛莉菜 羽田" userId="64c7e7a027abc1d1" providerId="LiveId" clId="{E25A333F-0DBF-462A-8570-4631EE6CA7E4}" dt="2024-10-01T06:57:45.138" v="72" actId="1076"/>
      <pc:docMkLst>
        <pc:docMk/>
      </pc:docMkLst>
      <pc:sldChg chg="addSp delSp modSp mod">
        <pc:chgData name="瑛莉菜 羽田" userId="64c7e7a027abc1d1" providerId="LiveId" clId="{E25A333F-0DBF-462A-8570-4631EE6CA7E4}" dt="2024-10-01T06:57:45.138" v="72" actId="1076"/>
        <pc:sldMkLst>
          <pc:docMk/>
          <pc:sldMk cId="4010063240" sldId="375"/>
        </pc:sldMkLst>
        <pc:spChg chg="mod">
          <ac:chgData name="瑛莉菜 羽田" userId="64c7e7a027abc1d1" providerId="LiveId" clId="{E25A333F-0DBF-462A-8570-4631EE6CA7E4}" dt="2024-10-01T06:56:44.414" v="27"/>
          <ac:spMkLst>
            <pc:docMk/>
            <pc:sldMk cId="4010063240" sldId="375"/>
            <ac:spMk id="2" creationId="{9C6C646A-4932-0ED0-0A88-228322997931}"/>
          </ac:spMkLst>
        </pc:spChg>
        <pc:spChg chg="mod">
          <ac:chgData name="瑛莉菜 羽田" userId="64c7e7a027abc1d1" providerId="LiveId" clId="{E25A333F-0DBF-462A-8570-4631EE6CA7E4}" dt="2024-10-01T06:57:15.821" v="62" actId="1076"/>
          <ac:spMkLst>
            <pc:docMk/>
            <pc:sldMk cId="4010063240" sldId="375"/>
            <ac:spMk id="14" creationId="{4C1CE79F-7A8C-E943-C2CD-9B9D895545B4}"/>
          </ac:spMkLst>
        </pc:spChg>
        <pc:spChg chg="mod">
          <ac:chgData name="瑛莉菜 羽田" userId="64c7e7a027abc1d1" providerId="LiveId" clId="{E25A333F-0DBF-462A-8570-4631EE6CA7E4}" dt="2024-10-01T06:55:37.761" v="22"/>
          <ac:spMkLst>
            <pc:docMk/>
            <pc:sldMk cId="4010063240" sldId="375"/>
            <ac:spMk id="65" creationId="{00000000-0000-0000-0000-000000000000}"/>
          </ac:spMkLst>
        </pc:spChg>
        <pc:picChg chg="del mod">
          <ac:chgData name="瑛莉菜 羽田" userId="64c7e7a027abc1d1" providerId="LiveId" clId="{E25A333F-0DBF-462A-8570-4631EE6CA7E4}" dt="2024-10-01T06:57:18.752" v="64" actId="478"/>
          <ac:picMkLst>
            <pc:docMk/>
            <pc:sldMk cId="4010063240" sldId="375"/>
            <ac:picMk id="5" creationId="{2C263F4E-CE76-2A9D-17EE-3E95FBACE233}"/>
          </ac:picMkLst>
        </pc:picChg>
        <pc:picChg chg="add mod">
          <ac:chgData name="瑛莉菜 羽田" userId="64c7e7a027abc1d1" providerId="LiveId" clId="{E25A333F-0DBF-462A-8570-4631EE6CA7E4}" dt="2024-10-01T06:57:31.270" v="69" actId="14100"/>
          <ac:picMkLst>
            <pc:docMk/>
            <pc:sldMk cId="4010063240" sldId="375"/>
            <ac:picMk id="6" creationId="{2015F1B6-D294-948E-AD1A-D01BD7864A23}"/>
          </ac:picMkLst>
        </pc:picChg>
        <pc:picChg chg="del">
          <ac:chgData name="瑛莉菜 羽田" userId="64c7e7a027abc1d1" providerId="LiveId" clId="{E25A333F-0DBF-462A-8570-4631EE6CA7E4}" dt="2024-10-01T06:57:19.178" v="65" actId="478"/>
          <ac:picMkLst>
            <pc:docMk/>
            <pc:sldMk cId="4010063240" sldId="375"/>
            <ac:picMk id="8" creationId="{086475B6-9478-E36D-3BB5-F89F8004135D}"/>
          </ac:picMkLst>
        </pc:picChg>
        <pc:picChg chg="add mod">
          <ac:chgData name="瑛莉菜 羽田" userId="64c7e7a027abc1d1" providerId="LiveId" clId="{E25A333F-0DBF-462A-8570-4631EE6CA7E4}" dt="2024-10-01T06:57:45.138" v="72" actId="1076"/>
          <ac:picMkLst>
            <pc:docMk/>
            <pc:sldMk cId="4010063240" sldId="375"/>
            <ac:picMk id="9" creationId="{DD2FC56E-C70C-B1F9-05BF-E609BABD7C29}"/>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i="0" dirty="0">
                <a:solidFill>
                  <a:srgbClr val="333333"/>
                </a:solidFill>
                <a:effectLst/>
                <a:latin typeface="Meiryo" panose="020B0604030504040204" pitchFamily="50" charset="-128"/>
                <a:ea typeface="Meiryo" panose="020B0604030504040204" pitchFamily="50" charset="-128"/>
              </a:rPr>
              <a:t>不織布ポケッタブルマチ付トート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H440×W400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熱転写印刷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00" b="0" i="0" dirty="0">
                <a:solidFill>
                  <a:srgbClr val="333333"/>
                </a:solidFill>
                <a:effectLst/>
                <a:latin typeface="Meiryo" panose="020B0604030504040204" pitchFamily="50" charset="-128"/>
                <a:ea typeface="Meiryo" panose="020B0604030504040204" pitchFamily="50" charset="-128"/>
              </a:rPr>
              <a:t>A</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B</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W240×H220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a:p>
            <a:pPr algn="l"/>
            <a:r>
              <a:rPr lang="ja-JP" altLang="en-US" sz="1000" b="0" i="0" dirty="0">
                <a:solidFill>
                  <a:srgbClr val="333333"/>
                </a:solidFill>
                <a:effectLst/>
                <a:latin typeface="Meiryo" panose="020B0604030504040204" pitchFamily="50" charset="-128"/>
                <a:ea typeface="Meiryo" panose="020B0604030504040204" pitchFamily="50" charset="-128"/>
              </a:rPr>
              <a:t>熱転写印刷範囲：最大サイズ：</a:t>
            </a:r>
            <a:r>
              <a:rPr lang="en-US" altLang="ja-JP" sz="1000" b="0" i="0" dirty="0">
                <a:solidFill>
                  <a:srgbClr val="333333"/>
                </a:solidFill>
                <a:effectLst/>
                <a:latin typeface="Meiryo" panose="020B0604030504040204" pitchFamily="50" charset="-128"/>
                <a:ea typeface="Meiryo" panose="020B0604030504040204" pitchFamily="50" charset="-128"/>
              </a:rPr>
              <a:t>W240×H220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※AB</a:t>
            </a:r>
            <a:r>
              <a:rPr lang="ja-JP" altLang="en-US" sz="1000" b="0" i="0" dirty="0">
                <a:solidFill>
                  <a:srgbClr val="333333"/>
                </a:solidFill>
                <a:effectLst/>
                <a:latin typeface="Meiryo" panose="020B0604030504040204" pitchFamily="50" charset="-128"/>
                <a:ea typeface="Meiryo" panose="020B0604030504040204" pitchFamily="50" charset="-128"/>
              </a:rPr>
              <a:t>共通</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不織布（</a:t>
            </a:r>
            <a:r>
              <a:rPr lang="en-US" altLang="ja-JP" sz="1000" b="0" i="0" dirty="0">
                <a:solidFill>
                  <a:srgbClr val="333333"/>
                </a:solidFill>
                <a:effectLst/>
                <a:latin typeface="Meiryo" panose="020B0604030504040204" pitchFamily="50" charset="-128"/>
                <a:ea typeface="Meiryo" panose="020B0604030504040204" pitchFamily="50" charset="-128"/>
              </a:rPr>
              <a:t>PP</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1292459" y="5885950"/>
            <a:ext cx="5807017" cy="400110"/>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コンパクトにたためる嬉しい機能付きの不織布バッグです</a:t>
            </a:r>
            <a:r>
              <a:rPr lang="ja-JP" altLang="en-US" sz="1000" dirty="0">
                <a:solidFill>
                  <a:srgbClr val="333333"/>
                </a:solidFill>
                <a:latin typeface="Meiryo" panose="020B0604030504040204" pitchFamily="50" charset="-128"/>
                <a:ea typeface="Meiryo" panose="020B0604030504040204" pitchFamily="50" charset="-128"/>
              </a:rPr>
              <a:t>。</a:t>
            </a:r>
            <a:endParaRPr lang="en-US" altLang="ja-JP" sz="1000" dirty="0">
              <a:solidFill>
                <a:srgbClr val="333333"/>
              </a:solidFill>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マチが付いているので飲み物なども入れやすい形状となっております。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7"/>
          <a:stretch>
            <a:fillRect/>
          </a:stretch>
        </p:blipFill>
        <p:spPr>
          <a:xfrm>
            <a:off x="3774615" y="1211283"/>
            <a:ext cx="409632" cy="390580"/>
          </a:xfrm>
          <a:prstGeom prst="rect">
            <a:avLst/>
          </a:prstGeom>
        </p:spPr>
      </p:pic>
      <p:pic>
        <p:nvPicPr>
          <p:cNvPr id="58" name="図 57">
            <a:extLst>
              <a:ext uri="{FF2B5EF4-FFF2-40B4-BE49-F238E27FC236}">
                <a16:creationId xmlns:a16="http://schemas.microsoft.com/office/drawing/2014/main" id="{F9DDF884-89EC-7D31-268D-1506783ABD0D}"/>
              </a:ext>
            </a:extLst>
          </p:cNvPr>
          <p:cNvPicPr>
            <a:picLocks noChangeAspect="1"/>
          </p:cNvPicPr>
          <p:nvPr/>
        </p:nvPicPr>
        <p:blipFill>
          <a:blip r:embed="rId38"/>
          <a:stretch>
            <a:fillRect/>
          </a:stretch>
        </p:blipFill>
        <p:spPr>
          <a:xfrm>
            <a:off x="2496294" y="1078791"/>
            <a:ext cx="1778846" cy="270695"/>
          </a:xfrm>
          <a:prstGeom prst="rect">
            <a:avLst/>
          </a:prstGeom>
        </p:spPr>
      </p:pic>
      <p:pic>
        <p:nvPicPr>
          <p:cNvPr id="6" name="図 5">
            <a:extLst>
              <a:ext uri="{FF2B5EF4-FFF2-40B4-BE49-F238E27FC236}">
                <a16:creationId xmlns:a16="http://schemas.microsoft.com/office/drawing/2014/main" id="{2015F1B6-D294-948E-AD1A-D01BD7864A23}"/>
              </a:ext>
            </a:extLst>
          </p:cNvPr>
          <p:cNvPicPr>
            <a:picLocks noChangeAspect="1"/>
          </p:cNvPicPr>
          <p:nvPr/>
        </p:nvPicPr>
        <p:blipFill>
          <a:blip r:embed="rId39"/>
          <a:stretch>
            <a:fillRect/>
          </a:stretch>
        </p:blipFill>
        <p:spPr>
          <a:xfrm>
            <a:off x="285707" y="758584"/>
            <a:ext cx="3304867" cy="3462242"/>
          </a:xfrm>
          <a:prstGeom prst="rect">
            <a:avLst/>
          </a:prstGeom>
        </p:spPr>
      </p:pic>
      <p:pic>
        <p:nvPicPr>
          <p:cNvPr id="9" name="図 8">
            <a:extLst>
              <a:ext uri="{FF2B5EF4-FFF2-40B4-BE49-F238E27FC236}">
                <a16:creationId xmlns:a16="http://schemas.microsoft.com/office/drawing/2014/main" id="{DD2FC56E-C70C-B1F9-05BF-E609BABD7C29}"/>
              </a:ext>
            </a:extLst>
          </p:cNvPr>
          <p:cNvPicPr>
            <a:picLocks noChangeAspect="1"/>
          </p:cNvPicPr>
          <p:nvPr/>
        </p:nvPicPr>
        <p:blipFill>
          <a:blip r:embed="rId40"/>
          <a:stretch>
            <a:fillRect/>
          </a:stretch>
        </p:blipFill>
        <p:spPr>
          <a:xfrm>
            <a:off x="3638177" y="1919276"/>
            <a:ext cx="1859670" cy="2416549"/>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19367</TotalTime>
  <Words>183</Words>
  <Application>Microsoft Office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2024-10-01T06:57:47Z</dcterms:modified>
</cp:coreProperties>
</file>