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E6B5A77-CBA4-41AD-8DFB-21ECC5DD41A4}" v="8" dt="2024-09-30T08:52:44.676"/>
    <p1510:client id="{0F935618-6446-4CC6-A951-E9F94FDD779D}" v="12" dt="2024-10-01T07:13:29.856"/>
    <p1510:client id="{1D3F7C8F-F7F4-4B7B-9562-A1B8E759E6A0}" v="24" dt="2024-10-01T04:10:31.089"/>
    <p1510:client id="{2382F82F-1879-4428-9BC3-3070499E849F}" v="34" dt="2024-09-30T07:31:44.869"/>
    <p1510:client id="{29AF5639-584F-4E00-96DF-DF110A773EBA}" v="4" dt="2024-09-30T07:34:07.629"/>
    <p1510:client id="{50ADD3A1-9E61-4515-A3B1-5EACEB252CD4}" v="26" dt="2024-09-30T08:21:44.590"/>
    <p1510:client id="{55478431-91E2-4E8E-9519-8AFEE29E3938}" v="23" dt="2024-09-30T08:41:41.309"/>
    <p1510:client id="{5C0EAC03-7EC4-4A97-834D-069635FB84BE}" v="2" dt="2024-10-01T04:32:10.019"/>
    <p1510:client id="{681BC7FD-D9C7-468F-A0EB-CB376265DF10}" v="2" dt="2024-10-01T02:30:27.808"/>
    <p1510:client id="{7A6A4FB5-6304-40EF-B8C1-56167A0C1FDC}" v="6" dt="2024-10-01T06:04:07.275"/>
    <p1510:client id="{81594946-36E5-419C-97BD-2EE0FCDCA26B}" v="32" dt="2024-10-01T04:35:24.850"/>
    <p1510:client id="{824889C9-CE39-4412-965D-E47E8D391F90}" v="24" dt="2024-09-30T08:47:11.023"/>
    <p1510:client id="{A888AF24-60DF-40F9-BEAE-60F8A4DDF8D9}" v="10" dt="2024-10-01T07:17:28.972"/>
    <p1510:client id="{ACB9AC37-1F0B-4AB7-8D47-8709BED0059D}" v="12" dt="2024-09-30T08:50:34.058"/>
    <p1510:client id="{B29ABEAF-2714-49DB-8567-B785820A6257}" v="2" dt="2024-10-01T03:40:55.827"/>
    <p1510:client id="{BB6F5E2E-6DA3-4901-84D2-C5006C5B3082}" v="24" dt="2024-09-30T08:18:13.625"/>
    <p1510:client id="{BBB5F9A0-839A-4C57-9586-752066E15564}" v="14" dt="2024-10-01T06:53:48.363"/>
    <p1510:client id="{D72A3F0C-49EA-4079-90C8-A1AFA66E13E7}" v="8" dt="2024-09-30T08:54:51.014"/>
    <p1510:client id="{DDE88A06-69EC-4B8F-A302-2393E8F55103}" v="2" dt="2024-09-30T08:36:54.449"/>
    <p1510:client id="{E25A333F-0DBF-462A-8570-4631EE6CA7E4}" v="6" dt="2024-10-01T06:57:10.429"/>
    <p1510:client id="{E2BC6E63-C0B9-4564-BC49-4CDE530BAC4B}" v="2" dt="2024-10-01T04:28:21.174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  <pc:sldChg chg="addSp delSp modSp mod">
        <pc:chgData name="瑛莉菜 羽田" userId="64c7e7a027abc1d1" providerId="LiveId" clId="{0F935618-6446-4CC6-A951-E9F94FDD779D}" dt="2024-10-01T07:15:02.435" v="96" actId="1076"/>
        <pc:sldMkLst>
          <pc:docMk/>
          <pc:sldMk cId="4010063240" sldId="375"/>
        </pc:sldMkLst>
        <pc:spChg chg="mod">
          <ac:chgData name="瑛莉菜 羽田" userId="64c7e7a027abc1d1" providerId="LiveId" clId="{0F935618-6446-4CC6-A951-E9F94FDD779D}" dt="2024-10-01T07:12:07.899" v="3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F935618-6446-4CC6-A951-E9F94FDD779D}" dt="2024-10-01T07:10:57.207" v="2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F935618-6446-4CC6-A951-E9F94FDD779D}" dt="2024-10-01T07:13:34.604" v="8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F935618-6446-4CC6-A951-E9F94FDD779D}" dt="2024-10-01T07:08:33.295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F935618-6446-4CC6-A951-E9F94FDD779D}" dt="2024-10-01T07:10:17.221" v="26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F935618-6446-4CC6-A951-E9F94FDD779D}" dt="2024-10-01T07:12:12.431" v="31" actId="478"/>
          <ac:picMkLst>
            <pc:docMk/>
            <pc:sldMk cId="4010063240" sldId="375"/>
            <ac:picMk id="5" creationId="{6A7B5565-FE9A-29BC-9FB5-685EECEB0E10}"/>
          </ac:picMkLst>
        </pc:picChg>
        <pc:picChg chg="add mod">
          <ac:chgData name="瑛莉菜 羽田" userId="64c7e7a027abc1d1" providerId="LiveId" clId="{0F935618-6446-4CC6-A951-E9F94FDD779D}" dt="2024-10-01T07:15:00.901" v="95" actId="14100"/>
          <ac:picMkLst>
            <pc:docMk/>
            <pc:sldMk cId="4010063240" sldId="375"/>
            <ac:picMk id="6" creationId="{18A3AD82-A950-24C0-6192-7B44E937E5AD}"/>
          </ac:picMkLst>
        </pc:picChg>
        <pc:picChg chg="del">
          <ac:chgData name="瑛莉菜 羽田" userId="64c7e7a027abc1d1" providerId="LiveId" clId="{0F935618-6446-4CC6-A951-E9F94FDD779D}" dt="2024-10-01T07:12:12.951" v="32" actId="478"/>
          <ac:picMkLst>
            <pc:docMk/>
            <pc:sldMk cId="4010063240" sldId="375"/>
            <ac:picMk id="8" creationId="{1A496334-16B0-9FC0-A808-233EEA1E6B08}"/>
          </ac:picMkLst>
        </pc:picChg>
        <pc:picChg chg="add mod">
          <ac:chgData name="瑛莉菜 羽田" userId="64c7e7a027abc1d1" providerId="LiveId" clId="{0F935618-6446-4CC6-A951-E9F94FDD779D}" dt="2024-10-01T07:15:02.435" v="96" actId="1076"/>
          <ac:picMkLst>
            <pc:docMk/>
            <pc:sldMk cId="4010063240" sldId="375"/>
            <ac:picMk id="9" creationId="{80192C14-903B-3DC8-F97D-477C898AB519}"/>
          </ac:picMkLst>
        </pc:picChg>
      </pc:sldChg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  <pc:sldChg chg="addSp delSp modSp mod">
        <pc:chgData name="瑛莉菜 羽田" userId="64c7e7a027abc1d1" providerId="LiveId" clId="{A888AF24-60DF-40F9-BEAE-60F8A4DDF8D9}" dt="2024-10-01T07:19:02.053" v="86" actId="1076"/>
        <pc:sldMkLst>
          <pc:docMk/>
          <pc:sldMk cId="4010063240" sldId="375"/>
        </pc:sldMkLst>
        <pc:spChg chg="mod">
          <ac:chgData name="瑛莉菜 羽田" userId="64c7e7a027abc1d1" providerId="LiveId" clId="{A888AF24-60DF-40F9-BEAE-60F8A4DDF8D9}" dt="2024-10-01T07:16:24.389" v="2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888AF24-60DF-40F9-BEAE-60F8A4DDF8D9}" dt="2024-10-01T07:19:02.053" v="8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88AF24-60DF-40F9-BEAE-60F8A4DDF8D9}" dt="2024-10-01T07:15:57.303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88AF24-60DF-40F9-BEAE-60F8A4DDF8D9}" dt="2024-10-01T07:16:06.815" v="20"/>
          <ac:spMkLst>
            <pc:docMk/>
            <pc:sldMk cId="4010063240" sldId="375"/>
            <ac:spMk id="65" creationId="{00000000-0000-0000-0000-000000000000}"/>
          </ac:spMkLst>
        </pc:spChg>
        <pc:picChg chg="add mod ord">
          <ac:chgData name="瑛莉菜 羽田" userId="64c7e7a027abc1d1" providerId="LiveId" clId="{A888AF24-60DF-40F9-BEAE-60F8A4DDF8D9}" dt="2024-10-01T07:18:45.827" v="84" actId="14100"/>
          <ac:picMkLst>
            <pc:docMk/>
            <pc:sldMk cId="4010063240" sldId="375"/>
            <ac:picMk id="5" creationId="{A3765D71-7B78-DA75-197D-123DDC96FD0A}"/>
          </ac:picMkLst>
        </pc:picChg>
        <pc:picChg chg="del">
          <ac:chgData name="瑛莉菜 羽田" userId="64c7e7a027abc1d1" providerId="LiveId" clId="{A888AF24-60DF-40F9-BEAE-60F8A4DDF8D9}" dt="2024-10-01T07:17:34.622" v="69" actId="478"/>
          <ac:picMkLst>
            <pc:docMk/>
            <pc:sldMk cId="4010063240" sldId="375"/>
            <ac:picMk id="6" creationId="{18A3AD82-A950-24C0-6192-7B44E937E5AD}"/>
          </ac:picMkLst>
        </pc:picChg>
        <pc:picChg chg="add mod">
          <ac:chgData name="瑛莉菜 羽田" userId="64c7e7a027abc1d1" providerId="LiveId" clId="{A888AF24-60DF-40F9-BEAE-60F8A4DDF8D9}" dt="2024-10-01T07:18:49.034" v="85" actId="1076"/>
          <ac:picMkLst>
            <pc:docMk/>
            <pc:sldMk cId="4010063240" sldId="375"/>
            <ac:picMk id="8" creationId="{464768F8-C197-4016-3267-269D2E4A694D}"/>
          </ac:picMkLst>
        </pc:picChg>
        <pc:picChg chg="del">
          <ac:chgData name="瑛莉菜 羽田" userId="64c7e7a027abc1d1" providerId="LiveId" clId="{A888AF24-60DF-40F9-BEAE-60F8A4DDF8D9}" dt="2024-10-01T07:17:35.193" v="70" actId="478"/>
          <ac:picMkLst>
            <pc:docMk/>
            <pc:sldMk cId="4010063240" sldId="375"/>
            <ac:picMk id="9" creationId="{80192C14-903B-3DC8-F97D-477C898AB519}"/>
          </ac:picMkLst>
        </pc:picChg>
      </pc:sldChg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  <pc:sldChg chg="addSp delSp modSp mod">
        <pc:chgData name="瑛莉菜 羽田" userId="64c7e7a027abc1d1" providerId="LiveId" clId="{BBB5F9A0-839A-4C57-9586-752066E15564}" dt="2024-10-01T06:54:30.891" v="105" actId="1076"/>
        <pc:sldMkLst>
          <pc:docMk/>
          <pc:sldMk cId="4010063240" sldId="375"/>
        </pc:sldMkLst>
        <pc:spChg chg="mod">
          <ac:chgData name="瑛莉菜 羽田" userId="64c7e7a027abc1d1" providerId="LiveId" clId="{BBB5F9A0-839A-4C57-9586-752066E15564}" dt="2024-10-01T06:52:34.772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B5F9A0-839A-4C57-9586-752066E15564}" dt="2024-10-01T06:53:51.938" v="9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B5F9A0-839A-4C57-9586-752066E15564}" dt="2024-10-01T06:52:10.44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B5F9A0-839A-4C57-9586-752066E15564}" dt="2024-10-01T06:52:18.05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BB5F9A0-839A-4C57-9586-752066E15564}" dt="2024-10-01T06:54:10.267" v="100" actId="1076"/>
          <ac:picMkLst>
            <pc:docMk/>
            <pc:sldMk cId="4010063240" sldId="375"/>
            <ac:picMk id="5" creationId="{2C263F4E-CE76-2A9D-17EE-3E95FBACE233}"/>
          </ac:picMkLst>
        </pc:picChg>
        <pc:picChg chg="del">
          <ac:chgData name="瑛莉菜 羽田" userId="64c7e7a027abc1d1" providerId="LiveId" clId="{BBB5F9A0-839A-4C57-9586-752066E15564}" dt="2024-10-01T06:53:56.645" v="96" actId="478"/>
          <ac:picMkLst>
            <pc:docMk/>
            <pc:sldMk cId="4010063240" sldId="375"/>
            <ac:picMk id="6" creationId="{3A626F20-F618-1105-185D-097595B888B6}"/>
          </ac:picMkLst>
        </pc:picChg>
        <pc:picChg chg="add mod">
          <ac:chgData name="瑛莉菜 羽田" userId="64c7e7a027abc1d1" providerId="LiveId" clId="{BBB5F9A0-839A-4C57-9586-752066E15564}" dt="2024-10-01T06:54:30.891" v="105" actId="1076"/>
          <ac:picMkLst>
            <pc:docMk/>
            <pc:sldMk cId="4010063240" sldId="375"/>
            <ac:picMk id="8" creationId="{086475B6-9478-E36D-3BB5-F89F8004135D}"/>
          </ac:picMkLst>
        </pc:picChg>
        <pc:picChg chg="del">
          <ac:chgData name="瑛莉菜 羽田" userId="64c7e7a027abc1d1" providerId="LiveId" clId="{BBB5F9A0-839A-4C57-9586-752066E15564}" dt="2024-10-01T06:53:57.051" v="97" actId="478"/>
          <ac:picMkLst>
            <pc:docMk/>
            <pc:sldMk cId="4010063240" sldId="375"/>
            <ac:picMk id="9" creationId="{B9937438-2B63-8EE2-B8BF-0776C05B4E83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ポケットスクエアバッグ　ワイド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H370×W330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W60×H20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W60×H20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ネームのついている面のみ可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17776" y="5881851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ハンカチ感覚で携帯できる薄型エコバッグです。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生地に独自の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面プリーツ加工が施され、エコバッグにとって課題であった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「折り畳みの面倒くささ」が解消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されています。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64768F8-C197-4016-3267-269D2E4A694D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339916" y="3336786"/>
            <a:ext cx="2269346" cy="169401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A3765D71-7B78-DA75-197D-123DDC96FD0A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505268" y="983425"/>
            <a:ext cx="3165131" cy="304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19380</TotalTime>
  <Words>187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2024-10-01T07:19:03Z</dcterms:modified>
</cp:coreProperties>
</file>