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  <pc:sldChg chg="addSp delSp modSp mod">
        <pc:chgData name="瑛莉菜 羽田" userId="64c7e7a027abc1d1" providerId="LiveId" clId="{269EB5A2-B111-4E8F-A7A7-2557B5A69501}" dt="2024-10-21T07:13:52.953" v="56" actId="14100"/>
        <pc:sldMkLst>
          <pc:docMk/>
          <pc:sldMk cId="4010063240" sldId="375"/>
        </pc:sldMkLst>
        <pc:spChg chg="mod">
          <ac:chgData name="瑛莉菜 羽田" userId="64c7e7a027abc1d1" providerId="LiveId" clId="{269EB5A2-B111-4E8F-A7A7-2557B5A69501}" dt="2024-10-21T07:12:57.761" v="4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69EB5A2-B111-4E8F-A7A7-2557B5A69501}" dt="2024-10-21T07:12:08.267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69EB5A2-B111-4E8F-A7A7-2557B5A69501}" dt="2024-10-21T07:11:52.651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69EB5A2-B111-4E8F-A7A7-2557B5A69501}" dt="2024-10-21T07:11:37.748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02.777" v="32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269EB5A2-B111-4E8F-A7A7-2557B5A69501}" dt="2024-10-21T07:12:49.943" v="43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69EB5A2-B111-4E8F-A7A7-2557B5A69501}" dt="2024-10-21T07:13:35.918" v="52" actId="1076"/>
          <ac:picMkLst>
            <pc:docMk/>
            <pc:sldMk cId="4010063240" sldId="375"/>
            <ac:picMk id="5" creationId="{0FE5FCB8-6168-4C1D-8513-7B0B26445412}"/>
          </ac:picMkLst>
        </pc:picChg>
        <pc:picChg chg="del">
          <ac:chgData name="瑛莉菜 羽田" userId="64c7e7a027abc1d1" providerId="LiveId" clId="{269EB5A2-B111-4E8F-A7A7-2557B5A69501}" dt="2024-10-21T07:12:59.980" v="47" actId="478"/>
          <ac:picMkLst>
            <pc:docMk/>
            <pc:sldMk cId="4010063240" sldId="375"/>
            <ac:picMk id="6" creationId="{21B90A9E-212A-9E14-9E09-DD989C42A4B8}"/>
          </ac:picMkLst>
        </pc:picChg>
        <pc:picChg chg="add mod">
          <ac:chgData name="瑛莉菜 羽田" userId="64c7e7a027abc1d1" providerId="LiveId" clId="{269EB5A2-B111-4E8F-A7A7-2557B5A69501}" dt="2024-10-21T07:13:52.953" v="56" actId="14100"/>
          <ac:picMkLst>
            <pc:docMk/>
            <pc:sldMk cId="4010063240" sldId="375"/>
            <ac:picMk id="8" creationId="{88EAFB50-9A65-2B06-D60A-3D73D568E7AE}"/>
          </ac:picMkLst>
        </pc:picChg>
        <pc:picChg chg="del">
          <ac:chgData name="瑛莉菜 羽田" userId="64c7e7a027abc1d1" providerId="LiveId" clId="{269EB5A2-B111-4E8F-A7A7-2557B5A69501}" dt="2024-10-21T07:13:00.542" v="48" actId="478"/>
          <ac:picMkLst>
            <pc:docMk/>
            <pc:sldMk cId="4010063240" sldId="375"/>
            <ac:picMk id="9" creationId="{F7D4E635-1BAC-7CA1-4F7A-69C4BBE3016F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保冷デイリーポーチ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1566" y="5895496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小さめのランチボックスやメイク道具が収納できる保冷ポーチです。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フルカラー印刷も可能なのでキャラクターなどの印刷も可能です。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ノベルティはもちろん、物販品としてもおすすめです。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68457" y="6522763"/>
            <a:ext cx="4298519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W150×H90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W100×H90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D7E12D4-3EEC-B7CF-904F-945935DB23E9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02064" y="958700"/>
            <a:ext cx="2761351" cy="259692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E15024C-7912-DAB4-3CCD-D7A50B5C4CA1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363186" y="2689526"/>
            <a:ext cx="2311383" cy="200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19980</TotalTime>
  <Words>186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2024-11-05T04:33:53Z</dcterms:modified>
</cp:coreProperties>
</file>