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E6B5A77-CBA4-41AD-8DFB-21ECC5DD41A4}" v="8" dt="2024-09-30T08:52:44.676"/>
    <p1510:client id="{0F935618-6446-4CC6-A951-E9F94FDD779D}" v="12" dt="2024-10-01T07:13:29.856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50ADD3A1-9E61-4515-A3B1-5EACEB252CD4}" v="26" dt="2024-09-30T08:21:44.590"/>
    <p1510:client id="{55478431-91E2-4E8E-9519-8AFEE29E3938}" v="23" dt="2024-09-30T08:41:41.309"/>
    <p1510:client id="{5C0EAC03-7EC4-4A97-834D-069635FB84BE}" v="2" dt="2024-10-01T04:32:10.019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824889C9-CE39-4412-965D-E47E8D391F90}" v="24" dt="2024-09-30T08:47:11.023"/>
    <p1510:client id="{A888AF24-60DF-40F9-BEAE-60F8A4DDF8D9}" v="10" dt="2024-10-01T07:17:28.972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BBB5F9A0-839A-4C57-9586-752066E15564}" v="14" dt="2024-10-01T06:53:48.363"/>
    <p1510:client id="{D72A3F0C-49EA-4079-90C8-A1AFA66E13E7}" v="8" dt="2024-09-30T08:54:51.014"/>
    <p1510:client id="{DDE88A06-69EC-4B8F-A302-2393E8F55103}" v="2" dt="2024-09-30T08:36:54.449"/>
    <p1510:client id="{E25A333F-0DBF-462A-8570-4631EE6CA7E4}" v="6" dt="2024-10-01T06:57:10.429"/>
    <p1510:client id="{E2BC6E63-C0B9-4564-BC49-4CDE530BAC4B}" v="2" dt="2024-10-01T04:28:21.174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  <pc:sldChg chg="addSp delSp modSp mod">
        <pc:chgData name="瑛莉菜 羽田" userId="64c7e7a027abc1d1" providerId="LiveId" clId="{23E6B706-FAC4-461F-BC4B-61E0DE05112F}" dt="2024-10-01T07:31:36.221" v="78" actId="1076"/>
        <pc:sldMkLst>
          <pc:docMk/>
          <pc:sldMk cId="4010063240" sldId="375"/>
        </pc:sldMkLst>
        <pc:spChg chg="mod">
          <ac:chgData name="瑛莉菜 羽田" userId="64c7e7a027abc1d1" providerId="LiveId" clId="{23E6B706-FAC4-461F-BC4B-61E0DE05112F}" dt="2024-10-01T07:30:14.333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E6B706-FAC4-461F-BC4B-61E0DE05112F}" dt="2024-10-01T07:30:02.197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E6B706-FAC4-461F-BC4B-61E0DE05112F}" dt="2024-10-01T07:30:42.354" v="6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E6B706-FAC4-461F-BC4B-61E0DE05112F}" dt="2024-10-01T07:27:27.893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E6B706-FAC4-461F-BC4B-61E0DE05112F}" dt="2024-10-01T07:29:51.926" v="26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3E6B706-FAC4-461F-BC4B-61E0DE05112F}" dt="2024-10-01T07:30:48.560" v="65" actId="478"/>
          <ac:picMkLst>
            <pc:docMk/>
            <pc:sldMk cId="4010063240" sldId="375"/>
            <ac:picMk id="5" creationId="{A3765D71-7B78-DA75-197D-123DDC96FD0A}"/>
          </ac:picMkLst>
        </pc:picChg>
        <pc:picChg chg="add mod">
          <ac:chgData name="瑛莉菜 羽田" userId="64c7e7a027abc1d1" providerId="LiveId" clId="{23E6B706-FAC4-461F-BC4B-61E0DE05112F}" dt="2024-10-01T07:31:21.314" v="74" actId="14100"/>
          <ac:picMkLst>
            <pc:docMk/>
            <pc:sldMk cId="4010063240" sldId="375"/>
            <ac:picMk id="6" creationId="{959F31C8-5092-61F7-B7AB-5CE27E7F18EB}"/>
          </ac:picMkLst>
        </pc:picChg>
        <pc:picChg chg="del">
          <ac:chgData name="瑛莉菜 羽田" userId="64c7e7a027abc1d1" providerId="LiveId" clId="{23E6B706-FAC4-461F-BC4B-61E0DE05112F}" dt="2024-10-01T07:30:49.003" v="66" actId="478"/>
          <ac:picMkLst>
            <pc:docMk/>
            <pc:sldMk cId="4010063240" sldId="375"/>
            <ac:picMk id="8" creationId="{464768F8-C197-4016-3267-269D2E4A694D}"/>
          </ac:picMkLst>
        </pc:picChg>
        <pc:picChg chg="add mod">
          <ac:chgData name="瑛莉菜 羽田" userId="64c7e7a027abc1d1" providerId="LiveId" clId="{23E6B706-FAC4-461F-BC4B-61E0DE05112F}" dt="2024-10-01T07:31:23.660" v="75" actId="1076"/>
          <ac:picMkLst>
            <pc:docMk/>
            <pc:sldMk cId="4010063240" sldId="375"/>
            <ac:picMk id="9" creationId="{92FD2ACC-04D2-366E-7210-14556435D5DB}"/>
          </ac:picMkLst>
        </pc:picChg>
        <pc:picChg chg="add mod">
          <ac:chgData name="瑛莉菜 羽田" userId="64c7e7a027abc1d1" providerId="LiveId" clId="{23E6B706-FAC4-461F-BC4B-61E0DE05112F}" dt="2024-10-01T07:31:36.221" v="78" actId="1076"/>
          <ac:picMkLst>
            <pc:docMk/>
            <pc:sldMk cId="4010063240" sldId="375"/>
            <ac:picMk id="54" creationId="{C8751BB2-A943-AE70-09D8-D04BF0BFDE94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  <pc:sldChg chg="addSp delSp modSp mod">
        <pc:chgData name="瑛莉菜 羽田" userId="64c7e7a027abc1d1" providerId="LiveId" clId="{BBB5F9A0-839A-4C57-9586-752066E15564}" dt="2024-10-01T06:54:30.891" v="105" actId="1076"/>
        <pc:sldMkLst>
          <pc:docMk/>
          <pc:sldMk cId="4010063240" sldId="375"/>
        </pc:sldMkLst>
        <pc:spChg chg="mod">
          <ac:chgData name="瑛莉菜 羽田" userId="64c7e7a027abc1d1" providerId="LiveId" clId="{BBB5F9A0-839A-4C57-9586-752066E15564}" dt="2024-10-01T06:52:34.772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B5F9A0-839A-4C57-9586-752066E15564}" dt="2024-10-01T06:53:51.938" v="9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B5F9A0-839A-4C57-9586-752066E15564}" dt="2024-10-01T06:52:10.44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B5F9A0-839A-4C57-9586-752066E15564}" dt="2024-10-01T06:52:18.05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B5F9A0-839A-4C57-9586-752066E15564}" dt="2024-10-01T06:54:10.267" v="100" actId="1076"/>
          <ac:picMkLst>
            <pc:docMk/>
            <pc:sldMk cId="4010063240" sldId="375"/>
            <ac:picMk id="5" creationId="{2C263F4E-CE76-2A9D-17EE-3E95FBACE233}"/>
          </ac:picMkLst>
        </pc:picChg>
        <pc:picChg chg="del">
          <ac:chgData name="瑛莉菜 羽田" userId="64c7e7a027abc1d1" providerId="LiveId" clId="{BBB5F9A0-839A-4C57-9586-752066E15564}" dt="2024-10-01T06:53:56.645" v="96" actId="478"/>
          <ac:picMkLst>
            <pc:docMk/>
            <pc:sldMk cId="4010063240" sldId="375"/>
            <ac:picMk id="6" creationId="{3A626F20-F618-1105-185D-097595B888B6}"/>
          </ac:picMkLst>
        </pc:picChg>
        <pc:picChg chg="add mod">
          <ac:chgData name="瑛莉菜 羽田" userId="64c7e7a027abc1d1" providerId="LiveId" clId="{BBB5F9A0-839A-4C57-9586-752066E15564}" dt="2024-10-01T06:54:30.891" v="105" actId="1076"/>
          <ac:picMkLst>
            <pc:docMk/>
            <pc:sldMk cId="4010063240" sldId="375"/>
            <ac:picMk id="8" creationId="{086475B6-9478-E36D-3BB5-F89F8004135D}"/>
          </ac:picMkLst>
        </pc:picChg>
        <pc:picChg chg="del">
          <ac:chgData name="瑛莉菜 羽田" userId="64c7e7a027abc1d1" providerId="LiveId" clId="{BBB5F9A0-839A-4C57-9586-752066E15564}" dt="2024-10-01T06:53:57.051" v="97" actId="478"/>
          <ac:picMkLst>
            <pc:docMk/>
            <pc:sldMk cId="4010063240" sldId="375"/>
            <ac:picMk id="9" creationId="{B9937438-2B63-8EE2-B8BF-0776C05B4E83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コットン、ポリエステル、レーヨン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17776" y="5881851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環境にやさしいリサイクルコットン（再生コットン）を使用した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10oz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キャンバストートです。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ベーシックな船底形状で、しっかりした生地感になっています。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959F31C8-5092-61F7-B7AB-5CE27E7F18EB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47662" y="893311"/>
            <a:ext cx="2653940" cy="164544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92FD2ACC-04D2-366E-7210-14556435D5DB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02500" y="2547096"/>
            <a:ext cx="2779761" cy="1549027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C8751BB2-A943-AE70-09D8-D04BF0BFDE94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486607" y="1845264"/>
            <a:ext cx="1930061" cy="236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19391</TotalTime>
  <Words>192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2024-10-01T07:31:42Z</dcterms:modified>
</cp:coreProperties>
</file>