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888AF24-60DF-40F9-BEAE-60F8A4DDF8D9}" v="10" dt="2024-10-01T07:17:28.972"/>
    <p1510:client id="{ACB9AC37-1F0B-4AB7-8D47-8709BED0059D}" v="12" dt="2024-09-30T08:50:34.058"/>
    <p1510:client id="{B29ABEAF-2714-49DB-8567-B785820A6257}" v="2" dt="2024-10-01T03:40:55.827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  <p1510:client id="{FD17EB7C-03B8-4028-8C28-BDB839FECC3C}" v="2" dt="2024-10-01T08:23:57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  <pc:sldChg chg="addSp delSp modSp mod">
        <pc:chgData name="瑛莉菜 羽田" userId="64c7e7a027abc1d1" providerId="LiveId" clId="{FD17EB7C-03B8-4028-8C28-BDB839FECC3C}" dt="2024-10-01T08:25:08.970" v="81" actId="1076"/>
        <pc:sldMkLst>
          <pc:docMk/>
          <pc:sldMk cId="4010063240" sldId="375"/>
        </pc:sldMkLst>
        <pc:spChg chg="mod">
          <ac:chgData name="瑛莉菜 羽田" userId="64c7e7a027abc1d1" providerId="LiveId" clId="{FD17EB7C-03B8-4028-8C28-BDB839FECC3C}" dt="2024-10-01T08:23:04.127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D17EB7C-03B8-4028-8C28-BDB839FECC3C}" dt="2024-10-01T08:24:14.069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D17EB7C-03B8-4028-8C28-BDB839FECC3C}" dt="2024-10-01T08:22:19.469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D17EB7C-03B8-4028-8C28-BDB839FECC3C}" dt="2024-10-01T08:24:34.242" v="72" actId="1076"/>
          <ac:picMkLst>
            <pc:docMk/>
            <pc:sldMk cId="4010063240" sldId="375"/>
            <ac:picMk id="5" creationId="{ED9DAE97-C913-3DDA-4BA4-601BEB540AE5}"/>
          </ac:picMkLst>
        </pc:picChg>
        <pc:picChg chg="del">
          <ac:chgData name="瑛莉菜 羽田" userId="64c7e7a027abc1d1" providerId="LiveId" clId="{FD17EB7C-03B8-4028-8C28-BDB839FECC3C}" dt="2024-10-01T08:24:17.058" v="67" actId="478"/>
          <ac:picMkLst>
            <pc:docMk/>
            <pc:sldMk cId="4010063240" sldId="375"/>
            <ac:picMk id="6" creationId="{3FF43247-E12D-E94D-CCA0-16C1C621F4D5}"/>
          </ac:picMkLst>
        </pc:picChg>
        <pc:picChg chg="add mod">
          <ac:chgData name="瑛莉菜 羽田" userId="64c7e7a027abc1d1" providerId="LiveId" clId="{FD17EB7C-03B8-4028-8C28-BDB839FECC3C}" dt="2024-10-01T08:24:47.046" v="74" actId="1076"/>
          <ac:picMkLst>
            <pc:docMk/>
            <pc:sldMk cId="4010063240" sldId="375"/>
            <ac:picMk id="8" creationId="{575865E4-3CD8-1CD9-88D8-AB08A34C1868}"/>
          </ac:picMkLst>
        </pc:picChg>
        <pc:picChg chg="del">
          <ac:chgData name="瑛莉菜 羽田" userId="64c7e7a027abc1d1" providerId="LiveId" clId="{FD17EB7C-03B8-4028-8C28-BDB839FECC3C}" dt="2024-10-01T08:24:17.691" v="68" actId="478"/>
          <ac:picMkLst>
            <pc:docMk/>
            <pc:sldMk cId="4010063240" sldId="375"/>
            <ac:picMk id="9" creationId="{53B7AF23-6BDA-183E-7271-60921FF6F857}"/>
          </ac:picMkLst>
        </pc:picChg>
        <pc:picChg chg="del">
          <ac:chgData name="瑛莉菜 羽田" userId="64c7e7a027abc1d1" providerId="LiveId" clId="{FD17EB7C-03B8-4028-8C28-BDB839FECC3C}" dt="2024-10-01T08:24:18.087" v="69" actId="478"/>
          <ac:picMkLst>
            <pc:docMk/>
            <pc:sldMk cId="4010063240" sldId="375"/>
            <ac:picMk id="54" creationId="{4CA4E55E-027C-F372-0633-F97AA2A9377A}"/>
          </ac:picMkLst>
        </pc:picChg>
        <pc:picChg chg="add mod">
          <ac:chgData name="瑛莉菜 羽田" userId="64c7e7a027abc1d1" providerId="LiveId" clId="{FD17EB7C-03B8-4028-8C28-BDB839FECC3C}" dt="2024-10-01T08:25:08.970" v="81" actId="1076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  <pc:sldChg chg="addSp delSp modSp mod">
        <pc:chgData name="瑛莉菜 羽田" userId="64c7e7a027abc1d1" providerId="LiveId" clId="{56750C4B-45C9-4DED-85DF-892074639685}" dt="2024-10-01T08:14:41.982" v="73" actId="1076"/>
        <pc:sldMkLst>
          <pc:docMk/>
          <pc:sldMk cId="4010063240" sldId="375"/>
        </pc:sldMkLst>
        <pc:spChg chg="mod">
          <ac:chgData name="瑛莉菜 羽田" userId="64c7e7a027abc1d1" providerId="LiveId" clId="{56750C4B-45C9-4DED-85DF-892074639685}" dt="2024-10-01T08:12:22.701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6750C4B-45C9-4DED-85DF-892074639685}" dt="2024-10-01T08:13:27.580" v="6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6750C4B-45C9-4DED-85DF-892074639685}" dt="2024-10-01T08:03:42.599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6750C4B-45C9-4DED-85DF-892074639685}" dt="2024-10-01T08:10:58.915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6750C4B-45C9-4DED-85DF-892074639685}" dt="2024-10-01T08:13:06.968" v="58" actId="478"/>
          <ac:picMkLst>
            <pc:docMk/>
            <pc:sldMk cId="4010063240" sldId="375"/>
            <ac:picMk id="5" creationId="{C4113E4A-CDD3-7E54-EA19-84F00D45F431}"/>
          </ac:picMkLst>
        </pc:picChg>
        <pc:picChg chg="add mod">
          <ac:chgData name="瑛莉菜 羽田" userId="64c7e7a027abc1d1" providerId="LiveId" clId="{56750C4B-45C9-4DED-85DF-892074639685}" dt="2024-10-01T08:14:07.339" v="68" actId="1076"/>
          <ac:picMkLst>
            <pc:docMk/>
            <pc:sldMk cId="4010063240" sldId="375"/>
            <ac:picMk id="6" creationId="{3FF43247-E12D-E94D-CCA0-16C1C621F4D5}"/>
          </ac:picMkLst>
        </pc:picChg>
        <pc:picChg chg="del">
          <ac:chgData name="瑛莉菜 羽田" userId="64c7e7a027abc1d1" providerId="LiveId" clId="{56750C4B-45C9-4DED-85DF-892074639685}" dt="2024-10-01T08:13:07.427" v="59" actId="478"/>
          <ac:picMkLst>
            <pc:docMk/>
            <pc:sldMk cId="4010063240" sldId="375"/>
            <ac:picMk id="8" creationId="{4425A856-5790-57CB-CB14-10A8F3F28580}"/>
          </ac:picMkLst>
        </pc:picChg>
        <pc:picChg chg="add mod">
          <ac:chgData name="瑛莉菜 羽田" userId="64c7e7a027abc1d1" providerId="LiveId" clId="{56750C4B-45C9-4DED-85DF-892074639685}" dt="2024-10-01T08:14:11.687" v="70" actId="1076"/>
          <ac:picMkLst>
            <pc:docMk/>
            <pc:sldMk cId="4010063240" sldId="375"/>
            <ac:picMk id="9" creationId="{53B7AF23-6BDA-183E-7271-60921FF6F857}"/>
          </ac:picMkLst>
        </pc:picChg>
        <pc:picChg chg="add mod">
          <ac:chgData name="瑛莉菜 羽田" userId="64c7e7a027abc1d1" providerId="LiveId" clId="{56750C4B-45C9-4DED-85DF-892074639685}" dt="2024-10-01T08:14:41.982" v="73" actId="1076"/>
          <ac:picMkLst>
            <pc:docMk/>
            <pc:sldMk cId="4010063240" sldId="375"/>
            <ac:picMk id="54" creationId="{4CA4E55E-027C-F372-0633-F97AA2A9377A}"/>
          </ac:picMkLst>
        </pc:picChg>
        <pc:picChg chg="del">
          <ac:chgData name="瑛莉菜 羽田" userId="64c7e7a027abc1d1" providerId="LiveId" clId="{56750C4B-45C9-4DED-85DF-892074639685}" dt="2024-10-01T08:13:07.874" v="60" actId="478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シャンブリックキャンバスボックストート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7776" y="5881851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再生コットンのシャンブリックの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ボックス型ですので容量も大きく、デイリーバッグとしてもオススメです。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印刷範囲も広く、フルカラー印刷も可能なので販促にピッタリのアイテムです。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D9DAE97-C913-3DDA-4BA4-601BEB540AE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5033" y="745608"/>
            <a:ext cx="2457793" cy="207674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75865E4-3CD8-1CD9-88D8-AB08A34C1868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73578" y="2825287"/>
            <a:ext cx="2333951" cy="2076740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ADDD5E9D-6E7B-BD7A-3BC6-5F3ECA21FFB3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144859" y="1112493"/>
            <a:ext cx="2140418" cy="351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19432</TotalTime>
  <Words>199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2024-10-01T08:25:15Z</dcterms:modified>
</cp:coreProperties>
</file>