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00B96-52C5-4B92-8D5F-AEF2885109A1}" v="10" dt="2024-10-21T07:41:10.463"/>
    <p1510:client id="{158E5645-A72B-48AC-A535-93391B830733}" v="2" dt="2024-10-21T03:43:20.546"/>
    <p1510:client id="{1EA2266B-9074-438A-A36C-17D00FA21F81}" v="17" dt="2024-10-21T08:09:42.733"/>
    <p1510:client id="{269EB5A2-B111-4E8F-A7A7-2557B5A69501}" v="6" dt="2024-10-21T07:11:52.651"/>
    <p1510:client id="{AD970391-2272-434B-93B3-C557BFD9632B}" v="12" dt="2024-10-21T02:46:46.245"/>
    <p1510:client id="{DC673D06-51D7-4811-BE21-CB59990B32EE}" v="2" dt="2024-10-21T04:26:52.265"/>
    <p1510:client id="{F15D61F9-AB3B-44F9-9660-85E58C074531}" v="8" dt="2024-10-21T07:51:24.026"/>
    <p1510:client id="{F2885D0C-3BEF-4249-9B13-46DFE6DDCAC4}" v="4" dt="2024-10-21T07:54:21.5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ユーティリティバネ口ポーチ ミニ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H130×W100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4247" y="5920782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片手でパカッと開けやすい「バネ口金」を使用したポーチです。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ユーティリティ生地を使用し、ユニセックスで使えるようなデザインとなっています。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W40×H50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W40×H40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98911C6-4333-9139-FD94-23CCE508E1D1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13774" y="867194"/>
            <a:ext cx="2914295" cy="234175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ADC3DF7-C1BD-66FD-886C-FBD5E622B4C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82273" y="2480901"/>
            <a:ext cx="1973476" cy="245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19883</TotalTime>
  <Words>178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2024-10-21T08:29:44Z</dcterms:modified>
</cp:coreProperties>
</file>