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1EA2266B-9074-438A-A36C-17D00FA21F81}" v="17" dt="2024-10-21T08:09:42.733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  <pc:sldChg chg="addSp delSp modSp mod">
        <pc:chgData name="瑛莉菜 羽田" userId="64c7e7a027abc1d1" providerId="LiveId" clId="{9C2FD1D1-B183-4291-B0EF-F10A137D7FE1}" dt="2024-10-21T08:45:00.045" v="23" actId="1076"/>
        <pc:sldMkLst>
          <pc:docMk/>
          <pc:sldMk cId="4010063240" sldId="375"/>
        </pc:sldMkLst>
        <pc:spChg chg="mod">
          <ac:chgData name="瑛莉菜 羽田" userId="64c7e7a027abc1d1" providerId="LiveId" clId="{9C2FD1D1-B183-4291-B0EF-F10A137D7FE1}" dt="2024-10-21T08:44:23.135" v="11"/>
          <ac:spMkLst>
            <pc:docMk/>
            <pc:sldMk cId="4010063240" sldId="375"/>
            <ac:spMk id="4" creationId="{4089F0E4-8EB1-65F8-1F8E-DFAE3A950B63}"/>
          </ac:spMkLst>
        </pc:spChg>
        <pc:picChg chg="add mod">
          <ac:chgData name="瑛莉菜 羽田" userId="64c7e7a027abc1d1" providerId="LiveId" clId="{9C2FD1D1-B183-4291-B0EF-F10A137D7FE1}" dt="2024-10-21T08:44:47.930" v="18" actId="1076"/>
          <ac:picMkLst>
            <pc:docMk/>
            <pc:sldMk cId="4010063240" sldId="375"/>
            <ac:picMk id="5" creationId="{3CE30738-BCDA-72E3-1007-F501E49D9C1C}"/>
          </ac:picMkLst>
        </pc:picChg>
        <pc:picChg chg="del">
          <ac:chgData name="瑛莉菜 羽田" userId="64c7e7a027abc1d1" providerId="LiveId" clId="{9C2FD1D1-B183-4291-B0EF-F10A137D7FE1}" dt="2024-10-21T08:44:33.171" v="12" actId="478"/>
          <ac:picMkLst>
            <pc:docMk/>
            <pc:sldMk cId="4010063240" sldId="375"/>
            <ac:picMk id="6" creationId="{C98911C6-4333-9139-FD94-23CCE508E1D1}"/>
          </ac:picMkLst>
        </pc:picChg>
        <pc:picChg chg="add mod">
          <ac:chgData name="瑛莉菜 羽田" userId="64c7e7a027abc1d1" providerId="LiveId" clId="{9C2FD1D1-B183-4291-B0EF-F10A137D7FE1}" dt="2024-10-21T08:45:00.045" v="23" actId="1076"/>
          <ac:picMkLst>
            <pc:docMk/>
            <pc:sldMk cId="4010063240" sldId="375"/>
            <ac:picMk id="8" creationId="{0102B885-210F-650E-D12B-BF35C8B119AC}"/>
          </ac:picMkLst>
        </pc:picChg>
        <pc:picChg chg="del">
          <ac:chgData name="瑛莉菜 羽田" userId="64c7e7a027abc1d1" providerId="LiveId" clId="{9C2FD1D1-B183-4291-B0EF-F10A137D7FE1}" dt="2024-10-21T08:44:34.146" v="13" actId="478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ユーティリティバネ口ポーチ ロング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H185×W90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4247" y="5920782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片手でパカッと開けやすい「バネ口金」を使用したポーチです。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ユーティリティ生地を使用し、ユニセックスで使えるようなデザインとなっています。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CE30738-BCDA-72E3-1007-F501E49D9C1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70310" y="852805"/>
            <a:ext cx="3293440" cy="294615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102B885-210F-650E-D12B-BF35C8B119A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118341" y="2320019"/>
            <a:ext cx="1403611" cy="264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19897</TotalTime>
  <Words>178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2024-10-21T08:45:01Z</dcterms:modified>
</cp:coreProperties>
</file>