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33ADDB61-8E8C-4E90-AC38-65D5E91E43C1}" v="6" dt="2024-10-07T08:13:26.482"/>
    <p1510:client id="{40F2E6DF-C061-4B14-884E-C1DC18379AEF}" v="2" dt="2024-10-07T07:46:43.228"/>
    <p1510:client id="{46E3460C-15EC-4351-9558-8FAB15232F59}" v="4" dt="2024-10-07T08:04:08.196"/>
    <p1510:client id="{6B976041-1A6B-4715-8BD7-9DCC38B3EEFA}" v="8" dt="2024-10-07T08:24:34.296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717CE39-4149-47C0-8E38-F1BD018F692F}"/>
    <pc:docChg chg="custSel modSld">
      <pc:chgData name="瑛莉菜 羽田" userId="64c7e7a027abc1d1" providerId="LiveId" clId="{F717CE39-4149-47C0-8E38-F1BD018F692F}" dt="2024-10-07T08:29:21.284" v="52" actId="1076"/>
      <pc:docMkLst>
        <pc:docMk/>
      </pc:docMkLst>
      <pc:sldChg chg="addSp delSp modSp mod">
        <pc:chgData name="瑛莉菜 羽田" userId="64c7e7a027abc1d1" providerId="LiveId" clId="{F717CE39-4149-47C0-8E38-F1BD018F692F}" dt="2024-10-07T08:29:21.284" v="52" actId="1076"/>
        <pc:sldMkLst>
          <pc:docMk/>
          <pc:sldMk cId="4010063240" sldId="375"/>
        </pc:sldMkLst>
        <pc:spChg chg="mod">
          <ac:chgData name="瑛莉菜 羽田" userId="64c7e7a027abc1d1" providerId="LiveId" clId="{F717CE39-4149-47C0-8E38-F1BD018F692F}" dt="2024-10-07T08:28:21.172" v="3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17CE39-4149-47C0-8E38-F1BD018F692F}" dt="2024-10-07T08:28:11.201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717CE39-4149-47C0-8E38-F1BD018F692F}" dt="2024-10-07T08:28:36.512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17CE39-4149-47C0-8E38-F1BD018F692F}" dt="2024-10-07T08:27:51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17CE39-4149-47C0-8E38-F1BD018F692F}" dt="2024-10-07T08:27:57.24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17CE39-4149-47C0-8E38-F1BD018F692F}" dt="2024-10-07T08:28:39.112" v="40" actId="478"/>
          <ac:picMkLst>
            <pc:docMk/>
            <pc:sldMk cId="4010063240" sldId="375"/>
            <ac:picMk id="5" creationId="{44C8CDC9-598B-A2F9-9A18-4967B0E6041E}"/>
          </ac:picMkLst>
        </pc:picChg>
        <pc:picChg chg="add mod">
          <ac:chgData name="瑛莉菜 羽田" userId="64c7e7a027abc1d1" providerId="LiveId" clId="{F717CE39-4149-47C0-8E38-F1BD018F692F}" dt="2024-10-07T08:29:07.162" v="47" actId="14100"/>
          <ac:picMkLst>
            <pc:docMk/>
            <pc:sldMk cId="4010063240" sldId="375"/>
            <ac:picMk id="6" creationId="{B238B69E-41ED-CD40-D81E-9686D39424F6}"/>
          </ac:picMkLst>
        </pc:picChg>
        <pc:picChg chg="del">
          <ac:chgData name="瑛莉菜 羽田" userId="64c7e7a027abc1d1" providerId="LiveId" clId="{F717CE39-4149-47C0-8E38-F1BD018F692F}" dt="2024-10-07T08:28:39.507" v="41" actId="478"/>
          <ac:picMkLst>
            <pc:docMk/>
            <pc:sldMk cId="4010063240" sldId="375"/>
            <ac:picMk id="8" creationId="{4D94EF20-204A-2F63-1D1E-D1EAF402C659}"/>
          </ac:picMkLst>
        </pc:picChg>
        <pc:picChg chg="add mod">
          <ac:chgData name="瑛莉菜 羽田" userId="64c7e7a027abc1d1" providerId="LiveId" clId="{F717CE39-4149-47C0-8E38-F1BD018F692F}" dt="2024-10-07T08:29:08.407" v="48" actId="1076"/>
          <ac:picMkLst>
            <pc:docMk/>
            <pc:sldMk cId="4010063240" sldId="375"/>
            <ac:picMk id="9" creationId="{691063F7-898F-D368-BB60-61B8F8243DB9}"/>
          </ac:picMkLst>
        </pc:picChg>
        <pc:picChg chg="add mod">
          <ac:chgData name="瑛莉菜 羽田" userId="64c7e7a027abc1d1" providerId="LiveId" clId="{F717CE39-4149-47C0-8E38-F1BD018F692F}" dt="2024-10-07T08:29:21.284" v="52" actId="1076"/>
          <ac:picMkLst>
            <pc:docMk/>
            <pc:sldMk cId="4010063240" sldId="375"/>
            <ac:picMk id="54" creationId="{C0F9ED35-A61A-D1B3-1797-E06BB78D71BE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B976041-1A6B-4715-8BD7-9DCC38B3EEFA}"/>
    <pc:docChg chg="custSel modSld">
      <pc:chgData name="瑛莉菜 羽田" userId="64c7e7a027abc1d1" providerId="LiveId" clId="{6B976041-1A6B-4715-8BD7-9DCC38B3EEFA}" dt="2024-10-07T08:25:22.703" v="129" actId="1076"/>
      <pc:docMkLst>
        <pc:docMk/>
      </pc:docMkLst>
      <pc:sldChg chg="addSp delSp modSp mod">
        <pc:chgData name="瑛莉菜 羽田" userId="64c7e7a027abc1d1" providerId="LiveId" clId="{6B976041-1A6B-4715-8BD7-9DCC38B3EEFA}" dt="2024-10-07T08:25:22.703" v="129" actId="1076"/>
        <pc:sldMkLst>
          <pc:docMk/>
          <pc:sldMk cId="4010063240" sldId="375"/>
        </pc:sldMkLst>
        <pc:spChg chg="mod">
          <ac:chgData name="瑛莉菜 羽田" userId="64c7e7a027abc1d1" providerId="LiveId" clId="{6B976041-1A6B-4715-8BD7-9DCC38B3EEFA}" dt="2024-10-07T08:24:06.316" v="8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B976041-1A6B-4715-8BD7-9DCC38B3EEFA}" dt="2024-10-07T08:23:45.663" v="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B976041-1A6B-4715-8BD7-9DCC38B3EEFA}" dt="2024-10-07T08:24:37.002" v="11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B976041-1A6B-4715-8BD7-9DCC38B3EEFA}" dt="2024-10-07T08:23:26.27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B976041-1A6B-4715-8BD7-9DCC38B3EEFA}" dt="2024-10-07T08:23:31.699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B976041-1A6B-4715-8BD7-9DCC38B3EEFA}" dt="2024-10-07T08:24:37.850" v="113" actId="478"/>
          <ac:picMkLst>
            <pc:docMk/>
            <pc:sldMk cId="4010063240" sldId="375"/>
            <ac:picMk id="5" creationId="{47277D5D-01B2-201C-5056-D6E7366B0B13}"/>
          </ac:picMkLst>
        </pc:picChg>
        <pc:picChg chg="add mod">
          <ac:chgData name="瑛莉菜 羽田" userId="64c7e7a027abc1d1" providerId="LiveId" clId="{6B976041-1A6B-4715-8BD7-9DCC38B3EEFA}" dt="2024-10-07T08:24:54.213" v="119" actId="1076"/>
          <ac:picMkLst>
            <pc:docMk/>
            <pc:sldMk cId="4010063240" sldId="375"/>
            <ac:picMk id="6" creationId="{19B60AEE-7CAC-F4CF-F882-D15B57F9B0F1}"/>
          </ac:picMkLst>
        </pc:picChg>
        <pc:picChg chg="del">
          <ac:chgData name="瑛莉菜 羽田" userId="64c7e7a027abc1d1" providerId="LiveId" clId="{6B976041-1A6B-4715-8BD7-9DCC38B3EEFA}" dt="2024-10-07T08:24:38.260" v="114" actId="478"/>
          <ac:picMkLst>
            <pc:docMk/>
            <pc:sldMk cId="4010063240" sldId="375"/>
            <ac:picMk id="8" creationId="{CDAC92F0-CD38-9E48-2E72-F792C708D78D}"/>
          </ac:picMkLst>
        </pc:picChg>
        <pc:picChg chg="add mod">
          <ac:chgData name="瑛莉菜 羽田" userId="64c7e7a027abc1d1" providerId="LiveId" clId="{6B976041-1A6B-4715-8BD7-9DCC38B3EEFA}" dt="2024-10-07T08:25:05.685" v="123" actId="14100"/>
          <ac:picMkLst>
            <pc:docMk/>
            <pc:sldMk cId="4010063240" sldId="375"/>
            <ac:picMk id="9" creationId="{2BD282B1-983A-9718-0385-8A4D861AF7D3}"/>
          </ac:picMkLst>
        </pc:picChg>
        <pc:picChg chg="add mod">
          <ac:chgData name="瑛莉菜 羽田" userId="64c7e7a027abc1d1" providerId="LiveId" clId="{6B976041-1A6B-4715-8BD7-9DCC38B3EEFA}" dt="2024-10-07T08:25:22.703" v="129" actId="1076"/>
          <ac:picMkLst>
            <pc:docMk/>
            <pc:sldMk cId="4010063240" sldId="375"/>
            <ac:picMk id="54" creationId="{7B4B7FDB-206E-C8BB-715A-EA536236FEE1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8A3D983D-E325-4EB5-A9B5-EE5C7253FFE9}"/>
    <pc:docChg chg="custSel modSld">
      <pc:chgData name="瑛莉菜 羽田" userId="64c7e7a027abc1d1" providerId="LiveId" clId="{8A3D983D-E325-4EB5-A9B5-EE5C7253FFE9}" dt="2024-10-07T08:15:56.801" v="27" actId="1076"/>
      <pc:docMkLst>
        <pc:docMk/>
      </pc:docMkLst>
      <pc:sldChg chg="addSp delSp modSp mod">
        <pc:chgData name="瑛莉菜 羽田" userId="64c7e7a027abc1d1" providerId="LiveId" clId="{8A3D983D-E325-4EB5-A9B5-EE5C7253FFE9}" dt="2024-10-07T08:15:56.801" v="27" actId="1076"/>
        <pc:sldMkLst>
          <pc:docMk/>
          <pc:sldMk cId="4010063240" sldId="375"/>
        </pc:sldMkLst>
        <pc:spChg chg="mod">
          <ac:chgData name="瑛莉菜 羽田" userId="64c7e7a027abc1d1" providerId="LiveId" clId="{8A3D983D-E325-4EB5-A9B5-EE5C7253FFE9}" dt="2024-10-07T08:15:16.950" v="1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A3D983D-E325-4EB5-A9B5-EE5C7253FFE9}" dt="2024-10-07T08:14:59.3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A3D983D-E325-4EB5-A9B5-EE5C7253FFE9}" dt="2024-10-07T08:15:29.845" v="1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3D983D-E325-4EB5-A9B5-EE5C7253FFE9}" dt="2024-10-07T08:14:44.83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3D983D-E325-4EB5-A9B5-EE5C7253FFE9}" dt="2024-10-07T08:14:49.06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3D983D-E325-4EB5-A9B5-EE5C7253FFE9}" dt="2024-10-07T08:15:42.079" v="24" actId="1076"/>
          <ac:picMkLst>
            <pc:docMk/>
            <pc:sldMk cId="4010063240" sldId="375"/>
            <ac:picMk id="5" creationId="{47277D5D-01B2-201C-5056-D6E7366B0B13}"/>
          </ac:picMkLst>
        </pc:picChg>
        <pc:picChg chg="del">
          <ac:chgData name="瑛莉菜 羽田" userId="64c7e7a027abc1d1" providerId="LiveId" clId="{8A3D983D-E325-4EB5-A9B5-EE5C7253FFE9}" dt="2024-10-07T08:15:31.990" v="20" actId="478"/>
          <ac:picMkLst>
            <pc:docMk/>
            <pc:sldMk cId="4010063240" sldId="375"/>
            <ac:picMk id="6" creationId="{D8C430C3-287D-054F-6D54-B6F3978ABDB8}"/>
          </ac:picMkLst>
        </pc:picChg>
        <pc:picChg chg="add mod">
          <ac:chgData name="瑛莉菜 羽田" userId="64c7e7a027abc1d1" providerId="LiveId" clId="{8A3D983D-E325-4EB5-A9B5-EE5C7253FFE9}" dt="2024-10-07T08:15:56.801" v="27" actId="1076"/>
          <ac:picMkLst>
            <pc:docMk/>
            <pc:sldMk cId="4010063240" sldId="375"/>
            <ac:picMk id="8" creationId="{CDAC92F0-CD38-9E48-2E72-F792C708D78D}"/>
          </ac:picMkLst>
        </pc:picChg>
        <pc:picChg chg="del">
          <ac:chgData name="瑛莉菜 羽田" userId="64c7e7a027abc1d1" providerId="LiveId" clId="{8A3D983D-E325-4EB5-A9B5-EE5C7253FFE9}" dt="2024-10-07T08:15:32.338" v="21" actId="478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DDB61-8E8C-4E90-AC38-65D5E91E43C1}"/>
    <pc:docChg chg="custSel modSld">
      <pc:chgData name="瑛莉菜 羽田" userId="64c7e7a027abc1d1" providerId="LiveId" clId="{33ADDB61-8E8C-4E90-AC38-65D5E91E43C1}" dt="2024-10-07T08:14:11.003" v="72" actId="1076"/>
      <pc:docMkLst>
        <pc:docMk/>
      </pc:docMkLst>
      <pc:sldChg chg="addSp delSp modSp mod">
        <pc:chgData name="瑛莉菜 羽田" userId="64c7e7a027abc1d1" providerId="LiveId" clId="{33ADDB61-8E8C-4E90-AC38-65D5E91E43C1}" dt="2024-10-07T08:14:11.003" v="72" actId="1076"/>
        <pc:sldMkLst>
          <pc:docMk/>
          <pc:sldMk cId="4010063240" sldId="375"/>
        </pc:sldMkLst>
        <pc:spChg chg="mod">
          <ac:chgData name="瑛莉菜 羽田" userId="64c7e7a027abc1d1" providerId="LiveId" clId="{33ADDB61-8E8C-4E90-AC38-65D5E91E43C1}" dt="2024-10-07T08:13:05.007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3ADDB61-8E8C-4E90-AC38-65D5E91E43C1}" dt="2024-10-07T08:12:57.817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ADDB61-8E8C-4E90-AC38-65D5E91E43C1}" dt="2024-10-07T08:13:43.698" v="6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DDB61-8E8C-4E90-AC38-65D5E91E43C1}" dt="2024-10-07T08:12:36.41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2:43.42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3ADDB61-8E8C-4E90-AC38-65D5E91E43C1}" dt="2024-10-07T08:13:26.482" v="60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3ADDB61-8E8C-4E90-AC38-65D5E91E43C1}" dt="2024-10-07T08:13:47.307" v="64" actId="478"/>
          <ac:picMkLst>
            <pc:docMk/>
            <pc:sldMk cId="4010063240" sldId="375"/>
            <ac:picMk id="5" creationId="{D68F20B8-4333-19A9-5B10-22518823B867}"/>
          </ac:picMkLst>
        </pc:picChg>
        <pc:picChg chg="add mod">
          <ac:chgData name="瑛莉菜 羽田" userId="64c7e7a027abc1d1" providerId="LiveId" clId="{33ADDB61-8E8C-4E90-AC38-65D5E91E43C1}" dt="2024-10-07T08:13:58.152" v="69" actId="14100"/>
          <ac:picMkLst>
            <pc:docMk/>
            <pc:sldMk cId="4010063240" sldId="375"/>
            <ac:picMk id="6" creationId="{D8C430C3-287D-054F-6D54-B6F3978ABDB8}"/>
          </ac:picMkLst>
        </pc:picChg>
        <pc:picChg chg="del">
          <ac:chgData name="瑛莉菜 羽田" userId="64c7e7a027abc1d1" providerId="LiveId" clId="{33ADDB61-8E8C-4E90-AC38-65D5E91E43C1}" dt="2024-10-07T08:13:47.716" v="65" actId="478"/>
          <ac:picMkLst>
            <pc:docMk/>
            <pc:sldMk cId="4010063240" sldId="375"/>
            <ac:picMk id="8" creationId="{3AF3D37E-0479-B11A-EE95-03B3C2F8FF38}"/>
          </ac:picMkLst>
        </pc:picChg>
        <pc:picChg chg="add mod">
          <ac:chgData name="瑛莉菜 羽田" userId="64c7e7a027abc1d1" providerId="LiveId" clId="{33ADDB61-8E8C-4E90-AC38-65D5E91E43C1}" dt="2024-10-07T08:14:11.003" v="72" actId="1076"/>
          <ac:picMkLst>
            <pc:docMk/>
            <pc:sldMk cId="4010063240" sldId="375"/>
            <ac:picMk id="9" creationId="{68F0924F-3DE6-7D17-08F5-68179194558E}"/>
          </ac:picMkLst>
        </pc:picChg>
      </pc:sldChg>
    </pc:docChg>
  </pc:docChgLst>
  <pc:docChgLst>
    <pc:chgData name="瑛莉菜 羽田" userId="64c7e7a027abc1d1" providerId="LiveId" clId="{369B708D-858A-4DF1-9A66-E77F55573FC3}"/>
    <pc:docChg chg="custSel modSld">
      <pc:chgData name="瑛莉菜 羽田" userId="64c7e7a027abc1d1" providerId="LiveId" clId="{369B708D-858A-4DF1-9A66-E77F55573FC3}" dt="2024-10-07T08:06:45.293" v="93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B47C2CC-DDD8-4367-8FD1-662D812996AE}"/>
    <pc:docChg chg="custSel modSld">
      <pc:chgData name="瑛莉菜 羽田" userId="64c7e7a027abc1d1" providerId="LiveId" clId="{9B47C2CC-DDD8-4367-8FD1-662D812996AE}" dt="2024-10-07T08:10:41.119" v="2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485A67-B576-4122-80CA-260A21CDE064}"/>
    <pc:docChg chg="custSel modSld">
      <pc:chgData name="瑛莉菜 羽田" userId="64c7e7a027abc1d1" providerId="LiveId" clId="{92485A67-B576-4122-80CA-260A21CDE064}" dt="2024-10-07T08:27:21.300" v="29" actId="14100"/>
      <pc:docMkLst>
        <pc:docMk/>
      </pc:docMkLst>
      <pc:sldChg chg="addSp delSp modSp mod">
        <pc:chgData name="瑛莉菜 羽田" userId="64c7e7a027abc1d1" providerId="LiveId" clId="{92485A67-B576-4122-80CA-260A21CDE064}" dt="2024-10-07T08:27:21.300" v="29" actId="14100"/>
        <pc:sldMkLst>
          <pc:docMk/>
          <pc:sldMk cId="4010063240" sldId="375"/>
        </pc:sldMkLst>
        <pc:spChg chg="mod">
          <ac:chgData name="瑛莉菜 羽田" userId="64c7e7a027abc1d1" providerId="LiveId" clId="{92485A67-B576-4122-80CA-260A21CDE064}" dt="2024-10-07T08:26:37.096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485A67-B576-4122-80CA-260A21CDE064}" dt="2024-10-07T08:26:30.399" v="1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2485A67-B576-4122-80CA-260A21CDE064}" dt="2024-10-07T08:26:49.570" v="1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485A67-B576-4122-80CA-260A21CDE064}" dt="2024-10-07T08:25:59.6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485A67-B576-4122-80CA-260A21CDE064}" dt="2024-10-07T08:26:06.330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2485A67-B576-4122-80CA-260A21CDE064}" dt="2024-10-07T08:27:04.625" v="25" actId="1076"/>
          <ac:picMkLst>
            <pc:docMk/>
            <pc:sldMk cId="4010063240" sldId="375"/>
            <ac:picMk id="5" creationId="{44C8CDC9-598B-A2F9-9A18-4967B0E6041E}"/>
          </ac:picMkLst>
        </pc:picChg>
        <pc:picChg chg="del">
          <ac:chgData name="瑛莉菜 羽田" userId="64c7e7a027abc1d1" providerId="LiveId" clId="{92485A67-B576-4122-80CA-260A21CDE064}" dt="2024-10-07T08:26:53.763" v="20" actId="478"/>
          <ac:picMkLst>
            <pc:docMk/>
            <pc:sldMk cId="4010063240" sldId="375"/>
            <ac:picMk id="6" creationId="{19B60AEE-7CAC-F4CF-F882-D15B57F9B0F1}"/>
          </ac:picMkLst>
        </pc:picChg>
        <pc:picChg chg="add mod">
          <ac:chgData name="瑛莉菜 羽田" userId="64c7e7a027abc1d1" providerId="LiveId" clId="{92485A67-B576-4122-80CA-260A21CDE064}" dt="2024-10-07T08:27:21.300" v="29" actId="14100"/>
          <ac:picMkLst>
            <pc:docMk/>
            <pc:sldMk cId="4010063240" sldId="375"/>
            <ac:picMk id="8" creationId="{4D94EF20-204A-2F63-1D1E-D1EAF402C659}"/>
          </ac:picMkLst>
        </pc:picChg>
        <pc:picChg chg="del">
          <ac:chgData name="瑛莉菜 羽田" userId="64c7e7a027abc1d1" providerId="LiveId" clId="{92485A67-B576-4122-80CA-260A21CDE064}" dt="2024-10-07T08:26:54.222" v="21" actId="478"/>
          <ac:picMkLst>
            <pc:docMk/>
            <pc:sldMk cId="4010063240" sldId="375"/>
            <ac:picMk id="9" creationId="{2BD282B1-983A-9718-0385-8A4D861AF7D3}"/>
          </ac:picMkLst>
        </pc:picChg>
        <pc:picChg chg="del">
          <ac:chgData name="瑛莉菜 羽田" userId="64c7e7a027abc1d1" providerId="LiveId" clId="{92485A67-B576-4122-80CA-260A21CDE064}" dt="2024-10-07T08:26:54.554" v="22" actId="478"/>
          <ac:picMkLst>
            <pc:docMk/>
            <pc:sldMk cId="4010063240" sldId="375"/>
            <ac:picMk id="54" creationId="{7B4B7FDB-206E-C8BB-715A-EA536236FEE1}"/>
          </ac:picMkLst>
        </pc:picChg>
      </pc:sldChg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8B597DE8-0C4C-4719-A1A6-9BC1426E51F7}"/>
    <pc:docChg chg="custSel modSld">
      <pc:chgData name="瑛莉菜 羽田" userId="64c7e7a027abc1d1" providerId="LiveId" clId="{8B597DE8-0C4C-4719-A1A6-9BC1426E51F7}" dt="2024-10-07T08:31:11.283" v="55" actId="14100"/>
      <pc:docMkLst>
        <pc:docMk/>
      </pc:docMkLst>
      <pc:sldChg chg="addSp delSp modSp mod">
        <pc:chgData name="瑛莉菜 羽田" userId="64c7e7a027abc1d1" providerId="LiveId" clId="{8B597DE8-0C4C-4719-A1A6-9BC1426E51F7}" dt="2024-10-07T08:31:11.283" v="55" actId="14100"/>
        <pc:sldMkLst>
          <pc:docMk/>
          <pc:sldMk cId="4010063240" sldId="375"/>
        </pc:sldMkLst>
        <pc:spChg chg="mod">
          <ac:chgData name="瑛莉菜 羽田" userId="64c7e7a027abc1d1" providerId="LiveId" clId="{8B597DE8-0C4C-4719-A1A6-9BC1426E51F7}" dt="2024-10-07T08:30:15.406" v="3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B597DE8-0C4C-4719-A1A6-9BC1426E51F7}" dt="2024-10-07T08:30:03.095" v="11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597DE8-0C4C-4719-A1A6-9BC1426E51F7}" dt="2024-10-07T08:30:31.295" v="4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597DE8-0C4C-4719-A1A6-9BC1426E51F7}" dt="2024-10-07T08:29:47.1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597DE8-0C4C-4719-A1A6-9BC1426E51F7}" dt="2024-10-07T08:29:54.71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597DE8-0C4C-4719-A1A6-9BC1426E51F7}" dt="2024-10-07T08:30:46.389" v="47" actId="1076"/>
          <ac:picMkLst>
            <pc:docMk/>
            <pc:sldMk cId="4010063240" sldId="375"/>
            <ac:picMk id="5" creationId="{6FFB4369-74E8-082B-A4CE-4F0206964FEE}"/>
          </ac:picMkLst>
        </pc:picChg>
        <pc:picChg chg="del">
          <ac:chgData name="瑛莉菜 羽田" userId="64c7e7a027abc1d1" providerId="LiveId" clId="{8B597DE8-0C4C-4719-A1A6-9BC1426E51F7}" dt="2024-10-07T08:30:32.686" v="42" actId="478"/>
          <ac:picMkLst>
            <pc:docMk/>
            <pc:sldMk cId="4010063240" sldId="375"/>
            <ac:picMk id="6" creationId="{B238B69E-41ED-CD40-D81E-9686D39424F6}"/>
          </ac:picMkLst>
        </pc:picChg>
        <pc:picChg chg="add mod">
          <ac:chgData name="瑛莉菜 羽田" userId="64c7e7a027abc1d1" providerId="LiveId" clId="{8B597DE8-0C4C-4719-A1A6-9BC1426E51F7}" dt="2024-10-07T08:31:00.804" v="51" actId="14100"/>
          <ac:picMkLst>
            <pc:docMk/>
            <pc:sldMk cId="4010063240" sldId="375"/>
            <ac:picMk id="8" creationId="{C09DEE89-5B3F-AE9A-60EC-2050E709C8A5}"/>
          </ac:picMkLst>
        </pc:picChg>
        <pc:picChg chg="del">
          <ac:chgData name="瑛莉菜 羽田" userId="64c7e7a027abc1d1" providerId="LiveId" clId="{8B597DE8-0C4C-4719-A1A6-9BC1426E51F7}" dt="2024-10-07T08:30:33.130" v="43" actId="478"/>
          <ac:picMkLst>
            <pc:docMk/>
            <pc:sldMk cId="4010063240" sldId="375"/>
            <ac:picMk id="9" creationId="{691063F7-898F-D368-BB60-61B8F8243DB9}"/>
          </ac:picMkLst>
        </pc:picChg>
        <pc:picChg chg="del">
          <ac:chgData name="瑛莉菜 羽田" userId="64c7e7a027abc1d1" providerId="LiveId" clId="{8B597DE8-0C4C-4719-A1A6-9BC1426E51F7}" dt="2024-10-07T08:30:33.415" v="44" actId="478"/>
          <ac:picMkLst>
            <pc:docMk/>
            <pc:sldMk cId="4010063240" sldId="375"/>
            <ac:picMk id="54" creationId="{C0F9ED35-A61A-D1B3-1797-E06BB78D71BE}"/>
          </ac:picMkLst>
        </pc:picChg>
        <pc:picChg chg="add mod">
          <ac:chgData name="瑛莉菜 羽田" userId="64c7e7a027abc1d1" providerId="LiveId" clId="{8B597DE8-0C4C-4719-A1A6-9BC1426E51F7}" dt="2024-10-07T08:31:11.283" v="55" actId="14100"/>
          <ac:picMkLst>
            <pc:docMk/>
            <pc:sldMk cId="4010063240" sldId="375"/>
            <ac:picMk id="56" creationId="{66A84B90-40D6-5C75-C9BB-250CB6654998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</pc:docChg>
  </pc:docChgLst>
  <pc:docChgLst>
    <pc:chgData name="瑛莉菜 羽田" userId="64c7e7a027abc1d1" providerId="LiveId" clId="{46E3460C-15EC-4351-9558-8FAB15232F59}"/>
    <pc:docChg chg="custSel modSld">
      <pc:chgData name="瑛莉菜 羽田" userId="64c7e7a027abc1d1" providerId="LiveId" clId="{46E3460C-15EC-4351-9558-8FAB15232F59}" dt="2024-10-07T08:04:51.851" v="5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A66C2DD-EB3A-43D8-8A82-07FA8B46255F}"/>
    <pc:docChg chg="custSel modSld">
      <pc:chgData name="瑛莉菜 羽田" userId="64c7e7a027abc1d1" providerId="LiveId" clId="{9A66C2DD-EB3A-43D8-8A82-07FA8B46255F}" dt="2024-10-07T08:12:10.526" v="2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オーガニックコットンフラットショルダートート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67149" y="594743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オーガニックコットンを使用した肩掛けタイプのトートです。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このアイテムは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認証を取得した工場で製造された、オーガニックコットンを使用しています。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17062" y="6564219"/>
            <a:ext cx="429851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W260×H300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FFB4369-74E8-082B-A4CE-4F0206964FE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3570" y="756419"/>
            <a:ext cx="1432684" cy="29121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09DEE89-5B3F-AE9A-60EC-2050E709C8A5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806058" y="819582"/>
            <a:ext cx="1470948" cy="2912359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66A84B90-40D6-5C75-C9BB-250CB665499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333908" y="1319066"/>
            <a:ext cx="1884454" cy="365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19739</TotalTime>
  <Words>185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2024-10-07T08:31:18Z</dcterms:modified>
</cp:coreProperties>
</file>