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F935618-6446-4CC6-A951-E9F94FDD779D}" v="12" dt="2024-10-01T07:13:29.856"/>
    <p1510:client id="{1D3F7C8F-F7F4-4B7B-9562-A1B8E759E6A0}" v="24" dt="2024-10-01T04:10:31.089"/>
    <p1510:client id="{234F7AA6-BCA7-4B5C-B836-B78ECD04C192}" v="8" dt="2024-10-01T08:53:59.228"/>
    <p1510:client id="{32DD457B-D336-45A2-ACEB-7581CF6EAC51}" v="2" dt="2024-10-01T08:28:50.592"/>
    <p1510:client id="{5C0EAC03-7EC4-4A97-834D-069635FB84BE}" v="2" dt="2024-10-01T04:32:10.019"/>
    <p1510:client id="{681BC7FD-D9C7-468F-A0EB-CB376265DF10}" v="2" dt="2024-10-01T02:30:27.808"/>
    <p1510:client id="{7A6A4FB5-6304-40EF-B8C1-56167A0C1FDC}" v="6" dt="2024-10-01T06:04:07.275"/>
    <p1510:client id="{81594946-36E5-419C-97BD-2EE0FCDCA26B}" v="32" dt="2024-10-01T04:35:24.850"/>
    <p1510:client id="{A888AF24-60DF-40F9-BEAE-60F8A4DDF8D9}" v="10" dt="2024-10-01T07:17:28.972"/>
    <p1510:client id="{B29ABEAF-2714-49DB-8567-B785820A6257}" v="2" dt="2024-10-01T03:40:55.827"/>
    <p1510:client id="{BBB5F9A0-839A-4C57-9586-752066E15564}" v="14" dt="2024-10-01T06:53:48.363"/>
    <p1510:client id="{D72A3F0C-49EA-4079-90C8-A1AFA66E13E7}" v="8" dt="2024-09-30T08:54:51.014"/>
    <p1510:client id="{E25A333F-0DBF-462A-8570-4631EE6CA7E4}" v="6" dt="2024-10-01T06:57:10.429"/>
    <p1510:client id="{E2BC6E63-C0B9-4564-BC49-4CDE530BAC4B}" v="2" dt="2024-10-01T04:28:21.174"/>
    <p1510:client id="{FD17EB7C-03B8-4028-8C28-BDB839FECC3C}" v="2" dt="2024-10-01T08:23:57.2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  <pc:sldChg chg="addSp delSp modSp mod">
        <pc:chgData name="瑛莉菜 羽田" userId="64c7e7a027abc1d1" providerId="LiveId" clId="{89E4A84E-0ABB-43F0-B51C-443C64C631E9}" dt="2024-10-01T07:58:13.567" v="56" actId="1076"/>
        <pc:sldMkLst>
          <pc:docMk/>
          <pc:sldMk cId="4010063240" sldId="375"/>
        </pc:sldMkLst>
        <pc:spChg chg="mod">
          <ac:chgData name="瑛莉菜 羽田" userId="64c7e7a027abc1d1" providerId="LiveId" clId="{89E4A84E-0ABB-43F0-B51C-443C64C631E9}" dt="2024-10-01T07:56:30.249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9E4A84E-0ABB-43F0-B51C-443C64C631E9}" dt="2024-10-01T07:57:25.439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9E4A84E-0ABB-43F0-B51C-443C64C631E9}" dt="2024-10-01T07:32:24.74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9E4A84E-0ABB-43F0-B51C-443C64C631E9}" dt="2024-10-01T07:55:43.579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9E4A84E-0ABB-43F0-B51C-443C64C631E9}" dt="2024-10-01T07:57:45.127" v="50" actId="1076"/>
          <ac:picMkLst>
            <pc:docMk/>
            <pc:sldMk cId="4010063240" sldId="375"/>
            <ac:picMk id="5" creationId="{C4113E4A-CDD3-7E54-EA19-84F00D45F431}"/>
          </ac:picMkLst>
        </pc:picChg>
        <pc:picChg chg="del">
          <ac:chgData name="瑛莉菜 羽田" userId="64c7e7a027abc1d1" providerId="LiveId" clId="{89E4A84E-0ABB-43F0-B51C-443C64C631E9}" dt="2024-10-01T07:57:30.126" v="46" actId="478"/>
          <ac:picMkLst>
            <pc:docMk/>
            <pc:sldMk cId="4010063240" sldId="375"/>
            <ac:picMk id="6" creationId="{959F31C8-5092-61F7-B7AB-5CE27E7F18EB}"/>
          </ac:picMkLst>
        </pc:picChg>
        <pc:picChg chg="add mod">
          <ac:chgData name="瑛莉菜 羽田" userId="64c7e7a027abc1d1" providerId="LiveId" clId="{89E4A84E-0ABB-43F0-B51C-443C64C631E9}" dt="2024-10-01T07:57:55.550" v="52" actId="1076"/>
          <ac:picMkLst>
            <pc:docMk/>
            <pc:sldMk cId="4010063240" sldId="375"/>
            <ac:picMk id="8" creationId="{4425A856-5790-57CB-CB14-10A8F3F28580}"/>
          </ac:picMkLst>
        </pc:picChg>
        <pc:picChg chg="del">
          <ac:chgData name="瑛莉菜 羽田" userId="64c7e7a027abc1d1" providerId="LiveId" clId="{89E4A84E-0ABB-43F0-B51C-443C64C631E9}" dt="2024-10-01T07:57:30.677" v="47" actId="478"/>
          <ac:picMkLst>
            <pc:docMk/>
            <pc:sldMk cId="4010063240" sldId="375"/>
            <ac:picMk id="9" creationId="{92FD2ACC-04D2-366E-7210-14556435D5DB}"/>
          </ac:picMkLst>
        </pc:picChg>
        <pc:picChg chg="del">
          <ac:chgData name="瑛莉菜 羽田" userId="64c7e7a027abc1d1" providerId="LiveId" clId="{89E4A84E-0ABB-43F0-B51C-443C64C631E9}" dt="2024-10-01T07:57:31.026" v="48" actId="478"/>
          <ac:picMkLst>
            <pc:docMk/>
            <pc:sldMk cId="4010063240" sldId="375"/>
            <ac:picMk id="54" creationId="{C8751BB2-A943-AE70-09D8-D04BF0BFDE94}"/>
          </ac:picMkLst>
        </pc:picChg>
        <pc:picChg chg="add mod">
          <ac:chgData name="瑛莉菜 羽田" userId="64c7e7a027abc1d1" providerId="LiveId" clId="{89E4A84E-0ABB-43F0-B51C-443C64C631E9}" dt="2024-10-01T07:58:13.567" v="56" actId="1076"/>
          <ac:picMkLst>
            <pc:docMk/>
            <pc:sldMk cId="4010063240" sldId="375"/>
            <ac:picMk id="55" creationId="{147C37E5-9409-A735-B1A4-883AB517FB77}"/>
          </ac:picMkLst>
        </pc:picChg>
      </pc:sldChg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  <pc:sldChg chg="addSp delSp modSp mod">
        <pc:chgData name="瑛莉菜 羽田" userId="64c7e7a027abc1d1" providerId="LiveId" clId="{F6DC6057-0EAD-4283-996A-0A09B804E0A7}" dt="2024-10-01T02:55:12.927" v="44"/>
        <pc:sldMkLst>
          <pc:docMk/>
          <pc:sldMk cId="4010063240" sldId="375"/>
        </pc:sldMkLst>
        <pc:spChg chg="mod">
          <ac:chgData name="瑛莉菜 羽田" userId="64c7e7a027abc1d1" providerId="LiveId" clId="{F6DC6057-0EAD-4283-996A-0A09B804E0A7}" dt="2024-10-01T02:55:12.927" v="4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6DC6057-0EAD-4283-996A-0A09B804E0A7}" dt="2024-10-01T02:53:21.486" v="1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6DC6057-0EAD-4283-996A-0A09B804E0A7}" dt="2024-10-01T02:52:30.14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6DC6057-0EAD-4283-996A-0A09B804E0A7}" dt="2024-10-01T02:52:36.098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6DC6057-0EAD-4283-996A-0A09B804E0A7}" dt="2024-10-01T02:53:32.312" v="17" actId="478"/>
          <ac:picMkLst>
            <pc:docMk/>
            <pc:sldMk cId="4010063240" sldId="375"/>
            <ac:picMk id="5" creationId="{B99AFA8A-B83C-2ABF-60B1-A3363B3ABBE5}"/>
          </ac:picMkLst>
        </pc:picChg>
        <pc:picChg chg="add mod">
          <ac:chgData name="瑛莉菜 羽田" userId="64c7e7a027abc1d1" providerId="LiveId" clId="{F6DC6057-0EAD-4283-996A-0A09B804E0A7}" dt="2024-10-01T02:53:48.307" v="25" actId="1076"/>
          <ac:picMkLst>
            <pc:docMk/>
            <pc:sldMk cId="4010063240" sldId="375"/>
            <ac:picMk id="6" creationId="{A25828FA-AA4D-739C-E30E-E1E23C279283}"/>
          </ac:picMkLst>
        </pc:picChg>
        <pc:picChg chg="add mod">
          <ac:chgData name="瑛莉菜 羽田" userId="64c7e7a027abc1d1" providerId="LiveId" clId="{F6DC6057-0EAD-4283-996A-0A09B804E0A7}" dt="2024-10-01T02:54:11.766" v="32" actId="1076"/>
          <ac:picMkLst>
            <pc:docMk/>
            <pc:sldMk cId="4010063240" sldId="375"/>
            <ac:picMk id="8" creationId="{22F09DFF-9E12-006A-8834-144F8A0B55F1}"/>
          </ac:picMkLst>
        </pc:picChg>
        <pc:picChg chg="del">
          <ac:chgData name="瑛莉菜 羽田" userId="64c7e7a027abc1d1" providerId="LiveId" clId="{F6DC6057-0EAD-4283-996A-0A09B804E0A7}" dt="2024-10-01T02:53:32.818" v="18" actId="478"/>
          <ac:picMkLst>
            <pc:docMk/>
            <pc:sldMk cId="4010063240" sldId="375"/>
            <ac:picMk id="9" creationId="{82F49A00-9982-D910-CB1E-070601D119E5}"/>
          </ac:picMkLst>
        </pc:picChg>
        <pc:picChg chg="del">
          <ac:chgData name="瑛莉菜 羽田" userId="64c7e7a027abc1d1" providerId="LiveId" clId="{F6DC6057-0EAD-4283-996A-0A09B804E0A7}" dt="2024-10-01T02:53:33.261" v="19" actId="478"/>
          <ac:picMkLst>
            <pc:docMk/>
            <pc:sldMk cId="4010063240" sldId="375"/>
            <ac:picMk id="54" creationId="{2D090000-32B6-8849-E579-67D2B555FDAB}"/>
          </ac:picMkLst>
        </pc:picChg>
        <pc:picChg chg="add mod">
          <ac:chgData name="瑛莉菜 羽田" userId="64c7e7a027abc1d1" providerId="LiveId" clId="{F6DC6057-0EAD-4283-996A-0A09B804E0A7}" dt="2024-10-01T02:54:34.966" v="38" actId="1076"/>
          <ac:picMkLst>
            <pc:docMk/>
            <pc:sldMk cId="4010063240" sldId="375"/>
            <ac:picMk id="55" creationId="{EDB4472A-92DF-F41A-98F7-3BD6323C2BFE}"/>
          </ac:picMkLst>
        </pc:picChg>
        <pc:picChg chg="del">
          <ac:chgData name="瑛莉菜 羽田" userId="64c7e7a027abc1d1" providerId="LiveId" clId="{F6DC6057-0EAD-4283-996A-0A09B804E0A7}" dt="2024-10-01T02:53:33.768" v="20" actId="478"/>
          <ac:picMkLst>
            <pc:docMk/>
            <pc:sldMk cId="4010063240" sldId="375"/>
            <ac:picMk id="57" creationId="{D1B6ED8C-63AF-252B-C4A5-A1792DD586B1}"/>
          </ac:picMkLst>
        </pc:picChg>
        <pc:picChg chg="add mod">
          <ac:chgData name="瑛莉菜 羽田" userId="64c7e7a027abc1d1" providerId="LiveId" clId="{F6DC6057-0EAD-4283-996A-0A09B804E0A7}" dt="2024-10-01T02:54:55.968" v="43" actId="1076"/>
          <ac:picMkLst>
            <pc:docMk/>
            <pc:sldMk cId="4010063240" sldId="375"/>
            <ac:picMk id="58" creationId="{DA8826B5-DC21-AFFE-2138-0B6F850803A7}"/>
          </ac:picMkLst>
        </pc:picChg>
      </pc:sldChg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53:59.228" v="103"/>
      <pc:docMkLst>
        <pc:docMk/>
      </pc:docMkLst>
      <pc:sldChg chg="addSp delSp modSp mod">
        <pc:chgData name="瑛莉菜 羽田" userId="64c7e7a027abc1d1" providerId="LiveId" clId="{234F7AA6-BCA7-4B5C-B836-B78ECD04C192}" dt="2024-10-01T08:53:59.228" v="103"/>
        <pc:sldMkLst>
          <pc:docMk/>
          <pc:sldMk cId="4010063240" sldId="375"/>
        </pc:sldMkLst>
        <pc:spChg chg="mod">
          <ac:chgData name="瑛莉菜 羽田" userId="64c7e7a027abc1d1" providerId="LiveId" clId="{234F7AA6-BCA7-4B5C-B836-B78ECD04C192}" dt="2024-10-01T08:37:27.627" v="4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34F7AA6-BCA7-4B5C-B836-B78ECD04C192}" dt="2024-10-01T08:37:11.443" v="19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34F7AA6-BCA7-4B5C-B836-B78ECD04C192}" dt="2024-10-01T08:39:36.497" v="8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34F7AA6-BCA7-4B5C-B836-B78ECD04C192}" dt="2024-10-01T08:36:54.17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34F7AA6-BCA7-4B5C-B836-B78ECD04C192}" dt="2024-10-01T08:37:01.361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234F7AA6-BCA7-4B5C-B836-B78ECD04C192}" dt="2024-10-01T08:53:59.228" v="103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34F7AA6-BCA7-4B5C-B836-B78ECD04C192}" dt="2024-10-01T08:39:54.232" v="90" actId="1076"/>
          <ac:picMkLst>
            <pc:docMk/>
            <pc:sldMk cId="4010063240" sldId="375"/>
            <ac:picMk id="5" creationId="{BC6F6FD2-E3E8-7D97-9D18-A6E8833F9212}"/>
          </ac:picMkLst>
        </pc:picChg>
        <pc:picChg chg="del">
          <ac:chgData name="瑛莉菜 羽田" userId="64c7e7a027abc1d1" providerId="LiveId" clId="{234F7AA6-BCA7-4B5C-B836-B78ECD04C192}" dt="2024-10-01T08:39:39.546" v="82" actId="478"/>
          <ac:picMkLst>
            <pc:docMk/>
            <pc:sldMk cId="4010063240" sldId="375"/>
            <ac:picMk id="6" creationId="{82A3A439-C2EC-96B9-1A1E-07C603DF6CB4}"/>
          </ac:picMkLst>
        </pc:picChg>
        <pc:picChg chg="add mod">
          <ac:chgData name="瑛莉菜 羽田" userId="64c7e7a027abc1d1" providerId="LiveId" clId="{234F7AA6-BCA7-4B5C-B836-B78ECD04C192}" dt="2024-10-01T08:40:09.739" v="95" actId="14100"/>
          <ac:picMkLst>
            <pc:docMk/>
            <pc:sldMk cId="4010063240" sldId="375"/>
            <ac:picMk id="8" creationId="{10894669-4226-82AB-929B-AEA04E3604CE}"/>
          </ac:picMkLst>
        </pc:picChg>
        <pc:picChg chg="del">
          <ac:chgData name="瑛莉菜 羽田" userId="64c7e7a027abc1d1" providerId="LiveId" clId="{234F7AA6-BCA7-4B5C-B836-B78ECD04C192}" dt="2024-10-01T08:39:40.036" v="83" actId="478"/>
          <ac:picMkLst>
            <pc:docMk/>
            <pc:sldMk cId="4010063240" sldId="375"/>
            <ac:picMk id="9" creationId="{A38C1BF7-E25E-B4E9-B18F-75E8D261BB7A}"/>
          </ac:picMkLst>
        </pc:picChg>
        <pc:picChg chg="del">
          <ac:chgData name="瑛莉菜 羽田" userId="64c7e7a027abc1d1" providerId="LiveId" clId="{234F7AA6-BCA7-4B5C-B836-B78ECD04C192}" dt="2024-10-01T08:39:40.322" v="84" actId="478"/>
          <ac:picMkLst>
            <pc:docMk/>
            <pc:sldMk cId="4010063240" sldId="375"/>
            <ac:picMk id="54" creationId="{0AAAECE4-987A-8F36-13FE-6074727DD8FD}"/>
          </ac:picMkLst>
        </pc:picChg>
        <pc:picChg chg="add mod">
          <ac:chgData name="瑛莉菜 羽田" userId="64c7e7a027abc1d1" providerId="LiveId" clId="{234F7AA6-BCA7-4B5C-B836-B78ECD04C192}" dt="2024-10-01T08:40:25.144" v="99" actId="1076"/>
          <ac:picMkLst>
            <pc:docMk/>
            <pc:sldMk cId="4010063240" sldId="375"/>
            <ac:picMk id="55" creationId="{6C81D1FA-EEE6-18A7-2698-03DAFCA26F0F}"/>
          </ac:picMkLst>
        </pc:picChg>
      </pc:sldChg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  <pc:sldChg chg="addSp delSp modSp mod">
        <pc:chgData name="瑛莉菜 羽田" userId="64c7e7a027abc1d1" providerId="LiveId" clId="{D72A3F0C-49EA-4079-90C8-A1AFA66E13E7}" dt="2024-09-30T08:55:48.431" v="65" actId="1076"/>
        <pc:sldMkLst>
          <pc:docMk/>
          <pc:sldMk cId="4010063240" sldId="375"/>
        </pc:sldMkLst>
        <pc:spChg chg="mod">
          <ac:chgData name="瑛莉菜 羽田" userId="64c7e7a027abc1d1" providerId="LiveId" clId="{D72A3F0C-49EA-4079-90C8-A1AFA66E13E7}" dt="2024-09-30T08:54:51.014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2A3F0C-49EA-4079-90C8-A1AFA66E13E7}" dt="2024-09-30T08:54:13.762" v="2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2A3F0C-49EA-4079-90C8-A1AFA66E13E7}" dt="2024-09-30T08:55:19.388" v="5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2A3F0C-49EA-4079-90C8-A1AFA66E13E7}" dt="2024-09-30T08:53:55.282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2A3F0C-49EA-4079-90C8-A1AFA66E13E7}" dt="2024-09-30T08:53:59.927" v="1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72A3F0C-49EA-4079-90C8-A1AFA66E13E7}" dt="2024-09-30T08:55:21.569" v="54" actId="478"/>
          <ac:picMkLst>
            <pc:docMk/>
            <pc:sldMk cId="4010063240" sldId="375"/>
            <ac:picMk id="5" creationId="{C1FE509D-C4E6-7460-EE7B-D783763ADA1A}"/>
          </ac:picMkLst>
        </pc:picChg>
        <pc:picChg chg="add mod">
          <ac:chgData name="瑛莉菜 羽田" userId="64c7e7a027abc1d1" providerId="LiveId" clId="{D72A3F0C-49EA-4079-90C8-A1AFA66E13E7}" dt="2024-09-30T08:55:35.418" v="60" actId="14100"/>
          <ac:picMkLst>
            <pc:docMk/>
            <pc:sldMk cId="4010063240" sldId="375"/>
            <ac:picMk id="6" creationId="{22242EF7-9D0B-4ECB-35BD-0AD5ACD588EE}"/>
          </ac:picMkLst>
        </pc:picChg>
        <pc:picChg chg="add mod">
          <ac:chgData name="瑛莉菜 羽田" userId="64c7e7a027abc1d1" providerId="LiveId" clId="{D72A3F0C-49EA-4079-90C8-A1AFA66E13E7}" dt="2024-09-30T08:55:48.431" v="65" actId="1076"/>
          <ac:picMkLst>
            <pc:docMk/>
            <pc:sldMk cId="4010063240" sldId="375"/>
            <ac:picMk id="8" creationId="{56A2FFF9-4F31-B70E-C359-40DD3D249C8F}"/>
          </ac:picMkLst>
        </pc:picChg>
        <pc:picChg chg="del">
          <ac:chgData name="瑛莉菜 羽田" userId="64c7e7a027abc1d1" providerId="LiveId" clId="{D72A3F0C-49EA-4079-90C8-A1AFA66E13E7}" dt="2024-09-30T08:55:22.135" v="55" actId="478"/>
          <ac:picMkLst>
            <pc:docMk/>
            <pc:sldMk cId="4010063240" sldId="375"/>
            <ac:picMk id="9" creationId="{8E9BBDB0-0A7F-215D-67DA-A6569AFE8A42}"/>
          </ac:picMkLst>
        </pc:picChg>
      </pc:sldChg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  <pc:sldChg chg="addSp delSp modSp mod">
        <pc:chgData name="瑛莉菜 羽田" userId="64c7e7a027abc1d1" providerId="LiveId" clId="{32DD457B-D336-45A2-ACEB-7581CF6EAC51}" dt="2024-10-01T08:32:02.677" v="84" actId="1076"/>
        <pc:sldMkLst>
          <pc:docMk/>
          <pc:sldMk cId="4010063240" sldId="375"/>
        </pc:sldMkLst>
        <pc:spChg chg="mod">
          <ac:chgData name="瑛莉菜 羽田" userId="64c7e7a027abc1d1" providerId="LiveId" clId="{32DD457B-D336-45A2-ACEB-7581CF6EAC51}" dt="2024-10-01T08:29:41.605" v="6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DD457B-D336-45A2-ACEB-7581CF6EAC51}" dt="2024-10-01T08:28:50.592" v="3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2DD457B-D336-45A2-ACEB-7581CF6EAC51}" dt="2024-10-01T08:31:00.876" v="6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DD457B-D336-45A2-ACEB-7581CF6EAC51}" dt="2024-10-01T08:26:41.52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DD457B-D336-45A2-ACEB-7581CF6EAC51}" dt="2024-10-01T08:28:21.731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2DD457B-D336-45A2-ACEB-7581CF6EAC51}" dt="2024-10-01T08:31:16.816" v="68" actId="478"/>
          <ac:picMkLst>
            <pc:docMk/>
            <pc:sldMk cId="4010063240" sldId="375"/>
            <ac:picMk id="5" creationId="{ED9DAE97-C913-3DDA-4BA4-601BEB540AE5}"/>
          </ac:picMkLst>
        </pc:picChg>
        <pc:picChg chg="add mod">
          <ac:chgData name="瑛莉菜 羽田" userId="64c7e7a027abc1d1" providerId="LiveId" clId="{32DD457B-D336-45A2-ACEB-7581CF6EAC51}" dt="2024-10-01T08:31:28.123" v="74" actId="1076"/>
          <ac:picMkLst>
            <pc:docMk/>
            <pc:sldMk cId="4010063240" sldId="375"/>
            <ac:picMk id="6" creationId="{82A3A439-C2EC-96B9-1A1E-07C603DF6CB4}"/>
          </ac:picMkLst>
        </pc:picChg>
        <pc:picChg chg="del">
          <ac:chgData name="瑛莉菜 羽田" userId="64c7e7a027abc1d1" providerId="LiveId" clId="{32DD457B-D336-45A2-ACEB-7581CF6EAC51}" dt="2024-10-01T08:31:17.352" v="69" actId="478"/>
          <ac:picMkLst>
            <pc:docMk/>
            <pc:sldMk cId="4010063240" sldId="375"/>
            <ac:picMk id="8" creationId="{575865E4-3CD8-1CD9-88D8-AB08A34C1868}"/>
          </ac:picMkLst>
        </pc:picChg>
        <pc:picChg chg="add mod">
          <ac:chgData name="瑛莉菜 羽田" userId="64c7e7a027abc1d1" providerId="LiveId" clId="{32DD457B-D336-45A2-ACEB-7581CF6EAC51}" dt="2024-10-01T08:31:46.899" v="80" actId="1076"/>
          <ac:picMkLst>
            <pc:docMk/>
            <pc:sldMk cId="4010063240" sldId="375"/>
            <ac:picMk id="9" creationId="{A38C1BF7-E25E-B4E9-B18F-75E8D261BB7A}"/>
          </ac:picMkLst>
        </pc:picChg>
        <pc:picChg chg="add mod">
          <ac:chgData name="瑛莉菜 羽田" userId="64c7e7a027abc1d1" providerId="LiveId" clId="{32DD457B-D336-45A2-ACEB-7581CF6EAC51}" dt="2024-10-01T08:32:02.677" v="84" actId="1076"/>
          <ac:picMkLst>
            <pc:docMk/>
            <pc:sldMk cId="4010063240" sldId="375"/>
            <ac:picMk id="54" creationId="{0AAAECE4-987A-8F36-13FE-6074727DD8FD}"/>
          </ac:picMkLst>
        </pc:picChg>
        <pc:picChg chg="del">
          <ac:chgData name="瑛莉菜 羽田" userId="64c7e7a027abc1d1" providerId="LiveId" clId="{32DD457B-D336-45A2-ACEB-7581CF6EAC51}" dt="2024-10-01T08:31:17.636" v="70" actId="478"/>
          <ac:picMkLst>
            <pc:docMk/>
            <pc:sldMk cId="4010063240" sldId="375"/>
            <ac:picMk id="55" creationId="{ADDD5E9D-6E7B-BD7A-3BC6-5F3ECA21FFB3}"/>
          </ac:picMkLst>
        </pc:picChg>
      </pc:sldChg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  <pc:sldChg chg="addSp delSp modSp mod">
        <pc:chgData name="瑛莉菜 羽田" userId="64c7e7a027abc1d1" providerId="LiveId" clId="{E2BC6E63-C0B9-4564-BC49-4CDE530BAC4B}" dt="2024-10-01T04:28:56.389" v="43" actId="1076"/>
        <pc:sldMkLst>
          <pc:docMk/>
          <pc:sldMk cId="4010063240" sldId="375"/>
        </pc:sldMkLst>
        <pc:spChg chg="mod">
          <ac:chgData name="瑛莉菜 羽田" userId="64c7e7a027abc1d1" providerId="LiveId" clId="{E2BC6E63-C0B9-4564-BC49-4CDE530BAC4B}" dt="2024-10-01T04:28:13.972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2BC6E63-C0B9-4564-BC49-4CDE530BAC4B}" dt="2024-10-01T04:28:29.754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2BC6E63-C0B9-4564-BC49-4CDE530BAC4B}" dt="2024-10-01T04:28:56.389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2BC6E63-C0B9-4564-BC49-4CDE530BAC4B}" dt="2024-10-01T04:27:11.789" v="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2BC6E63-C0B9-4564-BC49-4CDE530BAC4B}" dt="2024-10-01T04:28:03.530" v="3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2BC6E63-C0B9-4564-BC49-4CDE530BAC4B}" dt="2024-10-01T04:28:21.187" v="36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E2BC6E63-C0B9-4564-BC49-4CDE530BAC4B}" dt="2024-10-01T04:27:14.573" v="10" actId="478"/>
          <ac:picMkLst>
            <pc:docMk/>
            <pc:sldMk cId="4010063240" sldId="375"/>
            <ac:picMk id="5" creationId="{A9E9BB27-3F5D-58F2-56DA-F30748EE9263}"/>
          </ac:picMkLst>
        </pc:picChg>
        <pc:picChg chg="add mod">
          <ac:chgData name="瑛莉菜 羽田" userId="64c7e7a027abc1d1" providerId="LiveId" clId="{E2BC6E63-C0B9-4564-BC49-4CDE530BAC4B}" dt="2024-10-01T04:27:30.238" v="18" actId="1076"/>
          <ac:picMkLst>
            <pc:docMk/>
            <pc:sldMk cId="4010063240" sldId="375"/>
            <ac:picMk id="6" creationId="{2E764B97-2732-E93C-0D8D-3399E2E89DF9}"/>
          </ac:picMkLst>
        </pc:picChg>
        <pc:picChg chg="del">
          <ac:chgData name="瑛莉菜 羽田" userId="64c7e7a027abc1d1" providerId="LiveId" clId="{E2BC6E63-C0B9-4564-BC49-4CDE530BAC4B}" dt="2024-10-01T04:27:15.103" v="11" actId="478"/>
          <ac:picMkLst>
            <pc:docMk/>
            <pc:sldMk cId="4010063240" sldId="375"/>
            <ac:picMk id="8" creationId="{269E1F72-371C-03E6-1352-E4C54AEFB859}"/>
          </ac:picMkLst>
        </pc:picChg>
        <pc:picChg chg="add mod">
          <ac:chgData name="瑛莉菜 羽田" userId="64c7e7a027abc1d1" providerId="LiveId" clId="{E2BC6E63-C0B9-4564-BC49-4CDE530BAC4B}" dt="2024-10-01T04:27:54.659" v="21" actId="1076"/>
          <ac:picMkLst>
            <pc:docMk/>
            <pc:sldMk cId="4010063240" sldId="375"/>
            <ac:picMk id="9" creationId="{2477939F-74C8-D138-E795-E91A9A72FD27}"/>
          </ac:picMkLst>
        </pc:picChg>
      </pc:sldChg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  <pc:sldChg chg="addSp delSp modSp mod">
        <pc:chgData name="瑛莉菜 羽田" userId="64c7e7a027abc1d1" providerId="LiveId" clId="{BBB5F9A0-839A-4C57-9586-752066E15564}" dt="2024-10-01T06:54:30.891" v="105" actId="1076"/>
        <pc:sldMkLst>
          <pc:docMk/>
          <pc:sldMk cId="4010063240" sldId="375"/>
        </pc:sldMkLst>
        <pc:spChg chg="mod">
          <ac:chgData name="瑛莉菜 羽田" userId="64c7e7a027abc1d1" providerId="LiveId" clId="{BBB5F9A0-839A-4C57-9586-752066E15564}" dt="2024-10-01T06:52:34.772" v="2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BB5F9A0-839A-4C57-9586-752066E15564}" dt="2024-10-01T06:53:51.938" v="9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BB5F9A0-839A-4C57-9586-752066E15564}" dt="2024-10-01T06:52:10.44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BB5F9A0-839A-4C57-9586-752066E15564}" dt="2024-10-01T06:52:18.055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BB5F9A0-839A-4C57-9586-752066E15564}" dt="2024-10-01T06:54:10.267" v="100" actId="1076"/>
          <ac:picMkLst>
            <pc:docMk/>
            <pc:sldMk cId="4010063240" sldId="375"/>
            <ac:picMk id="5" creationId="{2C263F4E-CE76-2A9D-17EE-3E95FBACE233}"/>
          </ac:picMkLst>
        </pc:picChg>
        <pc:picChg chg="del">
          <ac:chgData name="瑛莉菜 羽田" userId="64c7e7a027abc1d1" providerId="LiveId" clId="{BBB5F9A0-839A-4C57-9586-752066E15564}" dt="2024-10-01T06:53:56.645" v="96" actId="478"/>
          <ac:picMkLst>
            <pc:docMk/>
            <pc:sldMk cId="4010063240" sldId="375"/>
            <ac:picMk id="6" creationId="{3A626F20-F618-1105-185D-097595B888B6}"/>
          </ac:picMkLst>
        </pc:picChg>
        <pc:picChg chg="add mod">
          <ac:chgData name="瑛莉菜 羽田" userId="64c7e7a027abc1d1" providerId="LiveId" clId="{BBB5F9A0-839A-4C57-9586-752066E15564}" dt="2024-10-01T06:54:30.891" v="105" actId="1076"/>
          <ac:picMkLst>
            <pc:docMk/>
            <pc:sldMk cId="4010063240" sldId="375"/>
            <ac:picMk id="8" creationId="{086475B6-9478-E36D-3BB5-F89F8004135D}"/>
          </ac:picMkLst>
        </pc:picChg>
        <pc:picChg chg="del">
          <ac:chgData name="瑛莉菜 羽田" userId="64c7e7a027abc1d1" providerId="LiveId" clId="{BBB5F9A0-839A-4C57-9586-752066E15564}" dt="2024-10-01T06:53:57.051" v="97" actId="478"/>
          <ac:picMkLst>
            <pc:docMk/>
            <pc:sldMk cId="4010063240" sldId="375"/>
            <ac:picMk id="9" creationId="{B9937438-2B63-8EE2-B8BF-0776C05B4E83}"/>
          </ac:picMkLst>
        </pc:picChg>
      </pc:sldChg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  <pc:sldChg chg="addSp delSp modSp mod">
        <pc:chgData name="瑛莉菜 羽田" userId="64c7e7a027abc1d1" providerId="LiveId" clId="{F10590C1-6013-4158-ADEA-EE82828FF409}" dt="2024-09-30T07:00:03.086" v="68"/>
        <pc:sldMkLst>
          <pc:docMk/>
          <pc:sldMk cId="4010063240" sldId="375"/>
        </pc:sldMkLst>
        <pc:spChg chg="mod">
          <ac:chgData name="瑛莉菜 羽田" userId="64c7e7a027abc1d1" providerId="LiveId" clId="{F10590C1-6013-4158-ADEA-EE82828FF409}" dt="2024-09-30T06:57:29.953" v="4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10590C1-6013-4158-ADEA-EE82828FF409}" dt="2024-09-30T06:57:14.037" v="15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10590C1-6013-4158-ADEA-EE82828FF409}" dt="2024-09-30T07:00:03.086" v="6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10590C1-6013-4158-ADEA-EE82828FF409}" dt="2024-09-30T06:56:53.1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6:58.215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7:45.811" v="4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F10590C1-6013-4158-ADEA-EE82828FF409}" dt="2024-09-30T06:58:01.353" v="46" actId="478"/>
          <ac:picMkLst>
            <pc:docMk/>
            <pc:sldMk cId="4010063240" sldId="375"/>
            <ac:picMk id="5" creationId="{487367DD-B362-E017-A4FF-EFE5CDA476EA}"/>
          </ac:picMkLst>
        </pc:picChg>
        <pc:picChg chg="add mod">
          <ac:chgData name="瑛莉菜 羽田" userId="64c7e7a027abc1d1" providerId="LiveId" clId="{F10590C1-6013-4158-ADEA-EE82828FF409}" dt="2024-09-30T06:58:15.351" v="53" actId="1076"/>
          <ac:picMkLst>
            <pc:docMk/>
            <pc:sldMk cId="4010063240" sldId="375"/>
            <ac:picMk id="6" creationId="{75AC27C2-CA06-E574-6BAA-637C80FB5287}"/>
          </ac:picMkLst>
        </pc:picChg>
        <pc:picChg chg="del">
          <ac:chgData name="瑛莉菜 羽田" userId="64c7e7a027abc1d1" providerId="LiveId" clId="{F10590C1-6013-4158-ADEA-EE82828FF409}" dt="2024-09-30T06:58:01.825" v="47" actId="478"/>
          <ac:picMkLst>
            <pc:docMk/>
            <pc:sldMk cId="4010063240" sldId="375"/>
            <ac:picMk id="8" creationId="{50FB56FF-29BD-414F-9200-36972D9949C1}"/>
          </ac:picMkLst>
        </pc:picChg>
        <pc:picChg chg="add mod">
          <ac:chgData name="瑛莉菜 羽田" userId="64c7e7a027abc1d1" providerId="LiveId" clId="{F10590C1-6013-4158-ADEA-EE82828FF409}" dt="2024-09-30T06:59:21.700" v="56" actId="1076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41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オーガニックコットンガゼット巾着トート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H430×W380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熱転写印刷・インクジェット印刷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W250×H210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W250×H210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インクジェット印刷範囲：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W250×H210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482208" y="5859121"/>
            <a:ext cx="580701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オーガニックコットンを使用したマチ付き巾着トートです。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フルカラー印刷対応ですのでお好きなデザインでオリジナルトートをおつくり頂けます。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日常使いのトートとしても、アパレルブランドの購入特典としても</a:t>
            </a:r>
            <a:r>
              <a:rPr lang="ja-JP" altLang="en-US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ご活用いただけます。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BC6F6FD2-E3E8-7D97-9D18-A6E8833F9212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21380" y="1219462"/>
            <a:ext cx="1272521" cy="2362487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10894669-4226-82AB-929B-AEA04E3604CE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1796376" y="1221266"/>
            <a:ext cx="1062542" cy="2431689"/>
          </a:xfrm>
          <a:prstGeom prst="rect">
            <a:avLst/>
          </a:prstGeom>
        </p:spPr>
      </p:pic>
      <p:pic>
        <p:nvPicPr>
          <p:cNvPr id="55" name="図 54">
            <a:extLst>
              <a:ext uri="{FF2B5EF4-FFF2-40B4-BE49-F238E27FC236}">
                <a16:creationId xmlns:a16="http://schemas.microsoft.com/office/drawing/2014/main" id="{6C81D1FA-EEE6-18A7-2698-03DAFCA26F0F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3208695" y="1609678"/>
            <a:ext cx="1554667" cy="3191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19441</TotalTime>
  <Words>212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2024-10-01T08:54:00Z</dcterms:modified>
</cp:coreProperties>
</file>