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6B5A77-CBA4-41AD-8DFB-21ECC5DD41A4}" v="8" dt="2024-09-30T08:52:44.676"/>
    <p1510:client id="{0F935618-6446-4CC6-A951-E9F94FDD779D}" v="12" dt="2024-10-01T07:13:29.856"/>
    <p1510:client id="{1D3F7C8F-F7F4-4B7B-9562-A1B8E759E6A0}" v="24" dt="2024-10-01T04:10:31.089"/>
    <p1510:client id="{234F7AA6-BCA7-4B5C-B836-B78ECD04C192}" v="6" dt="2024-10-01T08:39:32.540"/>
    <p1510:client id="{32DD457B-D336-45A2-ACEB-7581CF6EAC51}" v="2" dt="2024-10-01T08:28:50.592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9E396184-48CE-4815-BFC4-E5808E0BEB99}" v="12" dt="2024-10-01T08:49:57.452"/>
    <p1510:client id="{A888AF24-60DF-40F9-BEAE-60F8A4DDF8D9}" v="10" dt="2024-10-01T07:17:28.972"/>
    <p1510:client id="{B29ABEAF-2714-49DB-8567-B785820A6257}" v="2" dt="2024-10-01T03:40:55.827"/>
    <p1510:client id="{BBB5F9A0-839A-4C57-9586-752066E15564}" v="14" dt="2024-10-01T06:53:48.363"/>
    <p1510:client id="{D72A3F0C-49EA-4079-90C8-A1AFA66E13E7}" v="8" dt="2024-09-30T08:54:51.014"/>
    <p1510:client id="{E25A333F-0DBF-462A-8570-4631EE6CA7E4}" v="6" dt="2024-10-01T06:57:10.429"/>
    <p1510:client id="{E2BC6E63-C0B9-4564-BC49-4CDE530BAC4B}" v="2" dt="2024-10-01T04:28:21.174"/>
    <p1510:client id="{FD17EB7C-03B8-4028-8C28-BDB839FECC3C}" v="2" dt="2024-10-01T08:23:57.2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  <pc:sldChg chg="addSp delSp modSp mod">
        <pc:chgData name="瑛莉菜 羽田" userId="64c7e7a027abc1d1" providerId="LiveId" clId="{32DD457B-D336-45A2-ACEB-7581CF6EAC51}" dt="2024-10-01T08:32:02.677" v="84" actId="1076"/>
        <pc:sldMkLst>
          <pc:docMk/>
          <pc:sldMk cId="4010063240" sldId="375"/>
        </pc:sldMkLst>
        <pc:spChg chg="mod">
          <ac:chgData name="瑛莉菜 羽田" userId="64c7e7a027abc1d1" providerId="LiveId" clId="{32DD457B-D336-45A2-ACEB-7581CF6EAC51}" dt="2024-10-01T08:29:41.605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DD457B-D336-45A2-ACEB-7581CF6EAC51}" dt="2024-10-01T08:28:50.592" v="3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2DD457B-D336-45A2-ACEB-7581CF6EAC51}" dt="2024-10-01T08:31:00.876" v="6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DD457B-D336-45A2-ACEB-7581CF6EAC51}" dt="2024-10-01T08:26:41.5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DD457B-D336-45A2-ACEB-7581CF6EAC51}" dt="2024-10-01T08:28:21.731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2DD457B-D336-45A2-ACEB-7581CF6EAC51}" dt="2024-10-01T08:31:16.816" v="68" actId="478"/>
          <ac:picMkLst>
            <pc:docMk/>
            <pc:sldMk cId="4010063240" sldId="375"/>
            <ac:picMk id="5" creationId="{ED9DAE97-C913-3DDA-4BA4-601BEB540AE5}"/>
          </ac:picMkLst>
        </pc:picChg>
        <pc:picChg chg="add mod">
          <ac:chgData name="瑛莉菜 羽田" userId="64c7e7a027abc1d1" providerId="LiveId" clId="{32DD457B-D336-45A2-ACEB-7581CF6EAC51}" dt="2024-10-01T08:31:28.123" v="74" actId="1076"/>
          <ac:picMkLst>
            <pc:docMk/>
            <pc:sldMk cId="4010063240" sldId="375"/>
            <ac:picMk id="6" creationId="{82A3A439-C2EC-96B9-1A1E-07C603DF6CB4}"/>
          </ac:picMkLst>
        </pc:picChg>
        <pc:picChg chg="del">
          <ac:chgData name="瑛莉菜 羽田" userId="64c7e7a027abc1d1" providerId="LiveId" clId="{32DD457B-D336-45A2-ACEB-7581CF6EAC51}" dt="2024-10-01T08:31:17.352" v="69" actId="478"/>
          <ac:picMkLst>
            <pc:docMk/>
            <pc:sldMk cId="4010063240" sldId="375"/>
            <ac:picMk id="8" creationId="{575865E4-3CD8-1CD9-88D8-AB08A34C1868}"/>
          </ac:picMkLst>
        </pc:picChg>
        <pc:picChg chg="add mod">
          <ac:chgData name="瑛莉菜 羽田" userId="64c7e7a027abc1d1" providerId="LiveId" clId="{32DD457B-D336-45A2-ACEB-7581CF6EAC51}" dt="2024-10-01T08:31:46.899" v="80" actId="1076"/>
          <ac:picMkLst>
            <pc:docMk/>
            <pc:sldMk cId="4010063240" sldId="375"/>
            <ac:picMk id="9" creationId="{A38C1BF7-E25E-B4E9-B18F-75E8D261BB7A}"/>
          </ac:picMkLst>
        </pc:picChg>
        <pc:picChg chg="add mod">
          <ac:chgData name="瑛莉菜 羽田" userId="64c7e7a027abc1d1" providerId="LiveId" clId="{32DD457B-D336-45A2-ACEB-7581CF6EAC51}" dt="2024-10-01T08:32:02.677" v="84" actId="1076"/>
          <ac:picMkLst>
            <pc:docMk/>
            <pc:sldMk cId="4010063240" sldId="375"/>
            <ac:picMk id="54" creationId="{0AAAECE4-987A-8F36-13FE-6074727DD8FD}"/>
          </ac:picMkLst>
        </pc:picChg>
        <pc:picChg chg="del">
          <ac:chgData name="瑛莉菜 羽田" userId="64c7e7a027abc1d1" providerId="LiveId" clId="{32DD457B-D336-45A2-ACEB-7581CF6EAC51}" dt="2024-10-01T08:31:17.636" v="70" actId="478"/>
          <ac:picMkLst>
            <pc:docMk/>
            <pc:sldMk cId="4010063240" sldId="375"/>
            <ac:picMk id="55" creationId="{ADDD5E9D-6E7B-BD7A-3BC6-5F3ECA21FFB3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  <pc:sldChg chg="addSp delSp modSp mod">
        <pc:chgData name="瑛莉菜 羽田" userId="64c7e7a027abc1d1" providerId="LiveId" clId="{BBB5F9A0-839A-4C57-9586-752066E15564}" dt="2024-10-01T06:54:30.891" v="105" actId="1076"/>
        <pc:sldMkLst>
          <pc:docMk/>
          <pc:sldMk cId="4010063240" sldId="375"/>
        </pc:sldMkLst>
        <pc:spChg chg="mod">
          <ac:chgData name="瑛莉菜 羽田" userId="64c7e7a027abc1d1" providerId="LiveId" clId="{BBB5F9A0-839A-4C57-9586-752066E15564}" dt="2024-10-01T06:52:34.772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B5F9A0-839A-4C57-9586-752066E15564}" dt="2024-10-01T06:53:51.938" v="9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B5F9A0-839A-4C57-9586-752066E15564}" dt="2024-10-01T06:52:10.44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B5F9A0-839A-4C57-9586-752066E15564}" dt="2024-10-01T06:52:18.05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B5F9A0-839A-4C57-9586-752066E15564}" dt="2024-10-01T06:54:10.267" v="100" actId="1076"/>
          <ac:picMkLst>
            <pc:docMk/>
            <pc:sldMk cId="4010063240" sldId="375"/>
            <ac:picMk id="5" creationId="{2C263F4E-CE76-2A9D-17EE-3E95FBACE233}"/>
          </ac:picMkLst>
        </pc:picChg>
        <pc:picChg chg="del">
          <ac:chgData name="瑛莉菜 羽田" userId="64c7e7a027abc1d1" providerId="LiveId" clId="{BBB5F9A0-839A-4C57-9586-752066E15564}" dt="2024-10-01T06:53:56.645" v="96" actId="478"/>
          <ac:picMkLst>
            <pc:docMk/>
            <pc:sldMk cId="4010063240" sldId="375"/>
            <ac:picMk id="6" creationId="{3A626F20-F618-1105-185D-097595B888B6}"/>
          </ac:picMkLst>
        </pc:picChg>
        <pc:picChg chg="add mod">
          <ac:chgData name="瑛莉菜 羽田" userId="64c7e7a027abc1d1" providerId="LiveId" clId="{BBB5F9A0-839A-4C57-9586-752066E15564}" dt="2024-10-01T06:54:30.891" v="105" actId="1076"/>
          <ac:picMkLst>
            <pc:docMk/>
            <pc:sldMk cId="4010063240" sldId="375"/>
            <ac:picMk id="8" creationId="{086475B6-9478-E36D-3BB5-F89F8004135D}"/>
          </ac:picMkLst>
        </pc:picChg>
        <pc:picChg chg="del">
          <ac:chgData name="瑛莉菜 羽田" userId="64c7e7a027abc1d1" providerId="LiveId" clId="{BBB5F9A0-839A-4C57-9586-752066E15564}" dt="2024-10-01T06:53:57.051" v="97" actId="478"/>
          <ac:picMkLst>
            <pc:docMk/>
            <pc:sldMk cId="4010063240" sldId="375"/>
            <ac:picMk id="9" creationId="{B9937438-2B63-8EE2-B8BF-0776C05B4E83}"/>
          </ac:picMkLst>
        </pc:picChg>
      </pc:sldChg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  <pc:sldChg chg="addSp delSp modSp mod">
        <pc:chgData name="瑛莉菜 羽田" userId="64c7e7a027abc1d1" providerId="LiveId" clId="{9E396184-48CE-4815-BFC4-E5808E0BEB99}" dt="2024-10-01T08:52:37.675" v="78" actId="1076"/>
        <pc:sldMkLst>
          <pc:docMk/>
          <pc:sldMk cId="4010063240" sldId="375"/>
        </pc:sldMkLst>
        <pc:spChg chg="mod">
          <ac:chgData name="瑛莉菜 羽田" userId="64c7e7a027abc1d1" providerId="LiveId" clId="{9E396184-48CE-4815-BFC4-E5808E0BEB99}" dt="2024-10-01T08:49:59.128" v="4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396184-48CE-4815-BFC4-E5808E0BEB99}" dt="2024-10-01T08:51:22.090" v="53" actId="1076"/>
          <ac:spMkLst>
            <pc:docMk/>
            <pc:sldMk cId="4010063240" sldId="375"/>
            <ac:spMk id="14" creationId="{4C1CE79F-7A8C-E943-C2CD-9B9D895545B4}"/>
          </ac:spMkLst>
        </pc:spChg>
        <pc:picChg chg="del">
          <ac:chgData name="瑛莉菜 羽田" userId="64c7e7a027abc1d1" providerId="LiveId" clId="{9E396184-48CE-4815-BFC4-E5808E0BEB99}" dt="2024-10-01T08:51:24.098" v="55" actId="478"/>
          <ac:picMkLst>
            <pc:docMk/>
            <pc:sldMk cId="4010063240" sldId="375"/>
            <ac:picMk id="5" creationId="{BC6F6FD2-E3E8-7D97-9D18-A6E8833F9212}"/>
          </ac:picMkLst>
        </pc:picChg>
        <pc:picChg chg="add mod">
          <ac:chgData name="瑛莉菜 羽田" userId="64c7e7a027abc1d1" providerId="LiveId" clId="{9E396184-48CE-4815-BFC4-E5808E0BEB99}" dt="2024-10-01T08:52:35.284" v="76" actId="1076"/>
          <ac:picMkLst>
            <pc:docMk/>
            <pc:sldMk cId="4010063240" sldId="375"/>
            <ac:picMk id="6" creationId="{769AEEE1-EEC8-4919-736C-A7ADC88B69C5}"/>
          </ac:picMkLst>
        </pc:picChg>
        <pc:picChg chg="del">
          <ac:chgData name="瑛莉菜 羽田" userId="64c7e7a027abc1d1" providerId="LiveId" clId="{9E396184-48CE-4815-BFC4-E5808E0BEB99}" dt="2024-10-01T08:51:23.561" v="54" actId="478"/>
          <ac:picMkLst>
            <pc:docMk/>
            <pc:sldMk cId="4010063240" sldId="375"/>
            <ac:picMk id="8" creationId="{10894669-4226-82AB-929B-AEA04E3604CE}"/>
          </ac:picMkLst>
        </pc:picChg>
        <pc:picChg chg="add mod">
          <ac:chgData name="瑛莉菜 羽田" userId="64c7e7a027abc1d1" providerId="LiveId" clId="{9E396184-48CE-4815-BFC4-E5808E0BEB99}" dt="2024-10-01T08:52:37.675" v="78" actId="1076"/>
          <ac:picMkLst>
            <pc:docMk/>
            <pc:sldMk cId="4010063240" sldId="375"/>
            <ac:picMk id="9" creationId="{3F44FD27-29D2-0670-FDE7-9D9BAC6D9C25}"/>
          </ac:picMkLst>
        </pc:picChg>
        <pc:picChg chg="add mod">
          <ac:chgData name="瑛莉菜 羽田" userId="64c7e7a027abc1d1" providerId="LiveId" clId="{9E396184-48CE-4815-BFC4-E5808E0BEB99}" dt="2024-10-01T08:52:31.411" v="75" actId="1076"/>
          <ac:picMkLst>
            <pc:docMk/>
            <pc:sldMk cId="4010063240" sldId="375"/>
            <ac:picMk id="54" creationId="{BDBFC347-0A2C-8BC5-FDB9-DC5EFABA53BD}"/>
          </ac:picMkLst>
        </pc:picChg>
        <pc:picChg chg="del">
          <ac:chgData name="瑛莉菜 羽田" userId="64c7e7a027abc1d1" providerId="LiveId" clId="{9E396184-48CE-4815-BFC4-E5808E0BEB99}" dt="2024-10-01T08:51:24.444" v="56" actId="478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オーガニックコットンマルシェバッグ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H360×W300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339824" y="5871068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オーガニックコットン素材を使用したマルシェバックです。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このアイテムは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認証を取得した工場で製造された、オーガニックコットンを使用しています。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単色印刷からフルカラー印刷まで対応可能なので、よりオリジナリティあふれるグッズを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おつくり頂けます。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69AEEE1-EEC8-4919-736C-A7ADC88B69C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08097" y="1277400"/>
            <a:ext cx="1387370" cy="202284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F44FD27-29D2-0670-FDE7-9D9BAC6D9C2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887943" y="1339198"/>
            <a:ext cx="1387417" cy="2026227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BDBFC347-0A2C-8BC5-FDB9-DC5EFABA53BD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420919" y="1740628"/>
            <a:ext cx="2118612" cy="325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19452</TotalTime>
  <Words>200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2024-10-01T08:52:41Z</dcterms:modified>
</cp:coreProperties>
</file>