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C06307-2559-4609-B20A-7DA8EF7FF785}" v="4" dt="2024-10-03T05:26:18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  <pc:sldChg chg="addSp delSp modSp mod">
        <pc:chgData name="瑛莉菜 羽田" userId="64c7e7a027abc1d1" providerId="LiveId" clId="{A781B17B-6B71-4C03-B07F-950E1B4D5D40}" dt="2024-10-01T09:02:46.371" v="132" actId="1076"/>
        <pc:sldMkLst>
          <pc:docMk/>
          <pc:sldMk cId="4010063240" sldId="375"/>
        </pc:sldMkLst>
        <pc:spChg chg="mod">
          <ac:chgData name="瑛莉菜 羽田" userId="64c7e7a027abc1d1" providerId="LiveId" clId="{A781B17B-6B71-4C03-B07F-950E1B4D5D40}" dt="2024-10-01T09:00:37.912" v="6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81B17B-6B71-4C03-B07F-950E1B4D5D40}" dt="2024-10-01T09:01:31.847" v="10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81B17B-6B71-4C03-B07F-950E1B4D5D40}" dt="2024-10-01T08:59:37.793" v="2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46.11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55.197" v="3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781B17B-6B71-4C03-B07F-950E1B4D5D40}" dt="2024-10-01T09:01:35.881" v="110" actId="478"/>
          <ac:picMkLst>
            <pc:docMk/>
            <pc:sldMk cId="4010063240" sldId="375"/>
            <ac:picMk id="5" creationId="{3C892ADD-C793-8143-FCC1-9B4AEA5954A9}"/>
          </ac:picMkLst>
        </pc:picChg>
        <pc:picChg chg="add mod">
          <ac:chgData name="瑛莉菜 羽田" userId="64c7e7a027abc1d1" providerId="LiveId" clId="{A781B17B-6B71-4C03-B07F-950E1B4D5D40}" dt="2024-10-01T09:02:26.221" v="127" actId="1076"/>
          <ac:picMkLst>
            <pc:docMk/>
            <pc:sldMk cId="4010063240" sldId="375"/>
            <ac:picMk id="6" creationId="{D18798D3-A2B7-91BA-A2F2-C2C2C1578DDE}"/>
          </ac:picMkLst>
        </pc:picChg>
        <pc:picChg chg="del">
          <ac:chgData name="瑛莉菜 羽田" userId="64c7e7a027abc1d1" providerId="LiveId" clId="{A781B17B-6B71-4C03-B07F-950E1B4D5D40}" dt="2024-10-01T09:01:36.419" v="111" actId="478"/>
          <ac:picMkLst>
            <pc:docMk/>
            <pc:sldMk cId="4010063240" sldId="375"/>
            <ac:picMk id="8" creationId="{7A7A4D0B-3D4E-7F2F-0016-1052699448E6}"/>
          </ac:picMkLst>
        </pc:picChg>
        <pc:picChg chg="add mod">
          <ac:chgData name="瑛莉菜 羽田" userId="64c7e7a027abc1d1" providerId="LiveId" clId="{A781B17B-6B71-4C03-B07F-950E1B4D5D40}" dt="2024-10-01T09:02:27.566" v="128" actId="1076"/>
          <ac:picMkLst>
            <pc:docMk/>
            <pc:sldMk cId="4010063240" sldId="375"/>
            <ac:picMk id="9" creationId="{A188F929-F9D7-6D8F-3B6E-038BCB30CF89}"/>
          </ac:picMkLst>
        </pc:picChg>
        <pc:picChg chg="add mod">
          <ac:chgData name="瑛莉菜 羽田" userId="64c7e7a027abc1d1" providerId="LiveId" clId="{A781B17B-6B71-4C03-B07F-950E1B4D5D40}" dt="2024-10-01T09:02:46.371" v="132" actId="1076"/>
          <ac:picMkLst>
            <pc:docMk/>
            <pc:sldMk cId="4010063240" sldId="375"/>
            <ac:picMk id="54" creationId="{7E738696-2E1A-1F38-2412-C21C9A1F8846}"/>
          </ac:picMkLst>
        </pc:picChg>
        <pc:picChg chg="del">
          <ac:chgData name="瑛莉菜 羽田" userId="64c7e7a027abc1d1" providerId="LiveId" clId="{A781B17B-6B71-4C03-B07F-950E1B4D5D40}" dt="2024-10-01T09:01:36.753" v="112" actId="478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  <pc:sldChg chg="addSp delSp modSp mod">
        <pc:chgData name="瑛莉菜 羽田" userId="64c7e7a027abc1d1" providerId="LiveId" clId="{32DD457B-D336-45A2-ACEB-7581CF6EAC51}" dt="2024-10-01T08:32:02.677" v="84" actId="1076"/>
        <pc:sldMkLst>
          <pc:docMk/>
          <pc:sldMk cId="4010063240" sldId="375"/>
        </pc:sldMkLst>
        <pc:spChg chg="mod">
          <ac:chgData name="瑛莉菜 羽田" userId="64c7e7a027abc1d1" providerId="LiveId" clId="{32DD457B-D336-45A2-ACEB-7581CF6EAC51}" dt="2024-10-01T08:29:41.605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DD457B-D336-45A2-ACEB-7581CF6EAC51}" dt="2024-10-01T08:28:50.592" v="3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2DD457B-D336-45A2-ACEB-7581CF6EAC51}" dt="2024-10-01T08:31:00.876" v="6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DD457B-D336-45A2-ACEB-7581CF6EAC51}" dt="2024-10-01T08:26:41.5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DD457B-D336-45A2-ACEB-7581CF6EAC51}" dt="2024-10-01T08:28:21.731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2DD457B-D336-45A2-ACEB-7581CF6EAC51}" dt="2024-10-01T08:31:16.816" v="68" actId="478"/>
          <ac:picMkLst>
            <pc:docMk/>
            <pc:sldMk cId="4010063240" sldId="375"/>
            <ac:picMk id="5" creationId="{ED9DAE97-C913-3DDA-4BA4-601BEB540AE5}"/>
          </ac:picMkLst>
        </pc:picChg>
        <pc:picChg chg="add mod">
          <ac:chgData name="瑛莉菜 羽田" userId="64c7e7a027abc1d1" providerId="LiveId" clId="{32DD457B-D336-45A2-ACEB-7581CF6EAC51}" dt="2024-10-01T08:31:28.123" v="74" actId="1076"/>
          <ac:picMkLst>
            <pc:docMk/>
            <pc:sldMk cId="4010063240" sldId="375"/>
            <ac:picMk id="6" creationId="{82A3A439-C2EC-96B9-1A1E-07C603DF6CB4}"/>
          </ac:picMkLst>
        </pc:picChg>
        <pc:picChg chg="del">
          <ac:chgData name="瑛莉菜 羽田" userId="64c7e7a027abc1d1" providerId="LiveId" clId="{32DD457B-D336-45A2-ACEB-7581CF6EAC51}" dt="2024-10-01T08:31:17.352" v="69" actId="478"/>
          <ac:picMkLst>
            <pc:docMk/>
            <pc:sldMk cId="4010063240" sldId="375"/>
            <ac:picMk id="8" creationId="{575865E4-3CD8-1CD9-88D8-AB08A34C1868}"/>
          </ac:picMkLst>
        </pc:picChg>
        <pc:picChg chg="add mod">
          <ac:chgData name="瑛莉菜 羽田" userId="64c7e7a027abc1d1" providerId="LiveId" clId="{32DD457B-D336-45A2-ACEB-7581CF6EAC51}" dt="2024-10-01T08:31:46.899" v="80" actId="1076"/>
          <ac:picMkLst>
            <pc:docMk/>
            <pc:sldMk cId="4010063240" sldId="375"/>
            <ac:picMk id="9" creationId="{A38C1BF7-E25E-B4E9-B18F-75E8D261BB7A}"/>
          </ac:picMkLst>
        </pc:picChg>
        <pc:picChg chg="add mod">
          <ac:chgData name="瑛莉菜 羽田" userId="64c7e7a027abc1d1" providerId="LiveId" clId="{32DD457B-D336-45A2-ACEB-7581CF6EAC51}" dt="2024-10-01T08:32:02.677" v="84" actId="1076"/>
          <ac:picMkLst>
            <pc:docMk/>
            <pc:sldMk cId="4010063240" sldId="375"/>
            <ac:picMk id="54" creationId="{0AAAECE4-987A-8F36-13FE-6074727DD8FD}"/>
          </ac:picMkLst>
        </pc:picChg>
        <pc:picChg chg="del">
          <ac:chgData name="瑛莉菜 羽田" userId="64c7e7a027abc1d1" providerId="LiveId" clId="{32DD457B-D336-45A2-ACEB-7581CF6EAC51}" dt="2024-10-01T08:31:17.636" v="70" actId="478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  <pc:sldChg chg="addSp delSp modSp mod">
        <pc:chgData name="瑛莉菜 羽田" userId="64c7e7a027abc1d1" providerId="LiveId" clId="{B6C06307-2559-4609-B20A-7DA8EF7FF785}" dt="2024-10-03T05:27:33.351" v="73" actId="1076"/>
        <pc:sldMkLst>
          <pc:docMk/>
          <pc:sldMk cId="4010063240" sldId="375"/>
        </pc:sldMkLst>
        <pc:spChg chg="mod">
          <ac:chgData name="瑛莉菜 羽田" userId="64c7e7a027abc1d1" providerId="LiveId" clId="{B6C06307-2559-4609-B20A-7DA8EF7FF785}" dt="2024-10-03T05:26:02.908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06307-2559-4609-B20A-7DA8EF7FF785}" dt="2024-10-03T05:26:27.364" v="5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06307-2559-4609-B20A-7DA8EF7FF785}" dt="2024-10-03T05:25:47.208" v="1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6C06307-2559-4609-B20A-7DA8EF7FF785}" dt="2024-10-03T05:26:49.915" v="62" actId="1076"/>
          <ac:picMkLst>
            <pc:docMk/>
            <pc:sldMk cId="4010063240" sldId="375"/>
            <ac:picMk id="5" creationId="{49645008-30BC-BF86-2838-1A12B06BC6DD}"/>
          </ac:picMkLst>
        </pc:picChg>
        <pc:picChg chg="del">
          <ac:chgData name="瑛莉菜 羽田" userId="64c7e7a027abc1d1" providerId="LiveId" clId="{B6C06307-2559-4609-B20A-7DA8EF7FF785}" dt="2024-10-03T05:26:28.979" v="53" actId="478"/>
          <ac:picMkLst>
            <pc:docMk/>
            <pc:sldMk cId="4010063240" sldId="375"/>
            <ac:picMk id="6" creationId="{D18798D3-A2B7-91BA-A2F2-C2C2C1578DDE}"/>
          </ac:picMkLst>
        </pc:picChg>
        <pc:picChg chg="add mod">
          <ac:chgData name="瑛莉菜 羽田" userId="64c7e7a027abc1d1" providerId="LiveId" clId="{B6C06307-2559-4609-B20A-7DA8EF7FF785}" dt="2024-10-03T05:27:15.901" v="68" actId="1076"/>
          <ac:picMkLst>
            <pc:docMk/>
            <pc:sldMk cId="4010063240" sldId="375"/>
            <ac:picMk id="8" creationId="{3DF048FE-C9B6-1E49-9F9A-1B829DAC33CE}"/>
          </ac:picMkLst>
        </pc:picChg>
        <pc:picChg chg="del">
          <ac:chgData name="瑛莉菜 羽田" userId="64c7e7a027abc1d1" providerId="LiveId" clId="{B6C06307-2559-4609-B20A-7DA8EF7FF785}" dt="2024-10-03T05:26:29.502" v="54" actId="478"/>
          <ac:picMkLst>
            <pc:docMk/>
            <pc:sldMk cId="4010063240" sldId="375"/>
            <ac:picMk id="9" creationId="{A188F929-F9D7-6D8F-3B6E-038BCB30CF89}"/>
          </ac:picMkLst>
        </pc:picChg>
        <pc:picChg chg="del">
          <ac:chgData name="瑛莉菜 羽田" userId="64c7e7a027abc1d1" providerId="LiveId" clId="{B6C06307-2559-4609-B20A-7DA8EF7FF785}" dt="2024-10-03T05:26:29.835" v="55" actId="478"/>
          <ac:picMkLst>
            <pc:docMk/>
            <pc:sldMk cId="4010063240" sldId="375"/>
            <ac:picMk id="54" creationId="{7E738696-2E1A-1F38-2412-C21C9A1F8846}"/>
          </ac:picMkLst>
        </pc:picChg>
        <pc:picChg chg="add mod">
          <ac:chgData name="瑛莉菜 羽田" userId="64c7e7a027abc1d1" providerId="LiveId" clId="{B6C06307-2559-4609-B20A-7DA8EF7FF785}" dt="2024-10-03T05:27:33.351" v="73" actId="1076"/>
          <ac:picMkLst>
            <pc:docMk/>
            <pc:sldMk cId="4010063240" sldId="375"/>
            <ac:picMk id="55" creationId="{7E6705E0-42BA-4468-0E93-8EA95C1BD542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オーガニックコットンキャンバスボックストート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H290×W370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W270×H190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81464" y="5977920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人気のボックス型が特徴のオーガニックコットンを使用したトートです。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持ち手ハンドルは肩掛けしやすい長めの仕様となっており、単色の生地が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ファッショナブルな印象です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9645008-30BC-BF86-2838-1A12B06BC6D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98752" y="996721"/>
            <a:ext cx="1351683" cy="208746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DF048FE-C9B6-1E49-9F9A-1B829DAC33C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986320" y="1009097"/>
            <a:ext cx="1359076" cy="2139286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7E6705E0-42BA-4468-0E93-8EA95C1BD542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585760" y="1329096"/>
            <a:ext cx="1986491" cy="309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19473</TotalTime>
  <Words>205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2024-10-03T05:27:36Z</dcterms:modified>
</cp:coreProperties>
</file>