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87EB924-A11A-4C64-AC54-2B288F9256CB}" v="12" dt="2024-11-05T06:26:12.468"/>
    <p1510:client id="{22D5FE20-9CBA-4CAE-AB2E-760287AF2662}" v="10" dt="2024-11-05T03:42:17.287"/>
    <p1510:client id="{25FB4B5D-C41E-42BD-BB27-639D5805F3A0}" v="8" dt="2024-11-05T03:10:46.480"/>
    <p1510:client id="{2C1B56E1-41CB-4283-A6BF-27CA27060198}" v="1" dt="2024-11-05T07:33:46.731"/>
    <p1510:client id="{3905E462-BF7C-4E3C-9E73-73C7ABAD6F32}" v="8" dt="2024-11-05T03:48:34.394"/>
    <p1510:client id="{43DC86B1-8526-474A-960F-19F36B71C805}" v="8" dt="2024-11-05T02:59:43.769"/>
    <p1510:client id="{6E8C90A8-6011-4271-A8CC-667DF437C118}" v="9" dt="2024-11-05T07:31:22.345"/>
    <p1510:client id="{788433F2-C08B-4D28-9D56-0D00499EE778}" v="33" dt="2024-11-05T06:39:36.610"/>
    <p1510:client id="{8B36F134-197C-414F-A92B-427731026A86}" v="22" dt="2024-11-05T06:43:13.674"/>
    <p1510:client id="{98B543F0-FB8F-4F6B-A41C-95CAC52D1998}" v="12" dt="2024-11-05T03:08:42.383"/>
    <p1510:client id="{D6F4154A-DFD5-4828-B4D5-B73487AC6816}" v="4" dt="2024-11-05T04:00:10.340"/>
    <p1510:client id="{DD2C5032-5D0D-4328-A756-FD4C0478136D}" v="10" dt="2024-11-05T06:29:01.672"/>
    <p1510:client id="{E937B59B-5C56-43B5-94C6-46AA0F34BFB9}" v="6" dt="2024-11-05T04:14:08.546"/>
    <p1510:client id="{FC631B45-9FF1-4E87-B368-2E8F96B74F48}" v="10" dt="2024-11-05T07:17:43.20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21A2B90C-8250-4D39-A66D-8B6321F2DD2E}"/>
    <pc:docChg chg="custSel modSld">
      <pc:chgData name="瑛莉菜 羽田" userId="64c7e7a027abc1d1" providerId="LiveId" clId="{21A2B90C-8250-4D39-A66D-8B6321F2DD2E}" dt="2024-10-21T03:41:53.508" v="54" actId="1076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</pc:docChg>
  </pc:docChgLst>
  <pc:docChgLst>
    <pc:chgData name="瑛莉菜 羽田" userId="64c7e7a027abc1d1" providerId="LiveId" clId="{705E0498-D249-4934-AC8E-1EE858CA7402}"/>
    <pc:docChg chg="custSel modSld">
      <pc:chgData name="瑛莉菜 羽田" userId="64c7e7a027abc1d1" providerId="LiveId" clId="{705E0498-D249-4934-AC8E-1EE858CA7402}" dt="2024-10-07T07:38:01.599" v="87" actId="14100"/>
      <pc:docMkLst>
        <pc:docMk/>
      </pc:docMkLst>
    </pc:docChg>
  </pc:docChgLst>
  <pc:docChgLst>
    <pc:chgData name="瑛莉菜 羽田" userId="64c7e7a027abc1d1" providerId="LiveId" clId="{AD970391-2272-434B-93B3-C557BFD9632B}"/>
    <pc:docChg chg="undo custSel modSld">
      <pc:chgData name="瑛莉菜 羽田" userId="64c7e7a027abc1d1" providerId="LiveId" clId="{AD970391-2272-434B-93B3-C557BFD9632B}" dt="2024-10-21T02:47:27.389" v="80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ECFB0FD5-7665-4C76-8158-8575B10DD484}"/>
    <pc:docChg chg="custSel modSld">
      <pc:chgData name="瑛莉菜 羽田" userId="64c7e7a027abc1d1" providerId="LiveId" clId="{ECFB0FD5-7665-4C76-8158-8575B10DD484}" dt="2024-11-05T07:49:26.977" v="28" actId="1076"/>
      <pc:docMkLst>
        <pc:docMk/>
      </pc:docMkLst>
      <pc:sldChg chg="addSp delSp modSp mod">
        <pc:chgData name="瑛莉菜 羽田" userId="64c7e7a027abc1d1" providerId="LiveId" clId="{ECFB0FD5-7665-4C76-8158-8575B10DD484}" dt="2024-11-05T07:49:26.977" v="28" actId="1076"/>
        <pc:sldMkLst>
          <pc:docMk/>
          <pc:sldMk cId="4010063240" sldId="375"/>
        </pc:sldMkLst>
        <pc:spChg chg="mod">
          <ac:chgData name="瑛莉菜 羽田" userId="64c7e7a027abc1d1" providerId="LiveId" clId="{ECFB0FD5-7665-4C76-8158-8575B10DD484}" dt="2024-11-05T07:48:24.433" v="16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ECFB0FD5-7665-4C76-8158-8575B10DD484}" dt="2024-11-05T07:48:45.573" v="20" actId="1076"/>
          <ac:spMkLst>
            <pc:docMk/>
            <pc:sldMk cId="4010063240" sldId="375"/>
            <ac:spMk id="14" creationId="{4C1CE79F-7A8C-E943-C2CD-9B9D895545B4}"/>
          </ac:spMkLst>
        </pc:spChg>
        <pc:picChg chg="add mod">
          <ac:chgData name="瑛莉菜 羽田" userId="64c7e7a027abc1d1" providerId="LiveId" clId="{ECFB0FD5-7665-4C76-8158-8575B10DD484}" dt="2024-11-05T07:49:13.464" v="25" actId="1076"/>
          <ac:picMkLst>
            <pc:docMk/>
            <pc:sldMk cId="4010063240" sldId="375"/>
            <ac:picMk id="5" creationId="{11B77F54-F1D1-F1C7-AE38-BC210732A590}"/>
          </ac:picMkLst>
        </pc:picChg>
        <pc:picChg chg="del">
          <ac:chgData name="瑛莉菜 羽田" userId="64c7e7a027abc1d1" providerId="LiveId" clId="{ECFB0FD5-7665-4C76-8158-8575B10DD484}" dt="2024-11-05T07:48:47.726" v="22" actId="478"/>
          <ac:picMkLst>
            <pc:docMk/>
            <pc:sldMk cId="4010063240" sldId="375"/>
            <ac:picMk id="6" creationId="{ABFB1EB8-99E9-D5D4-7CA8-2BCCB86B9EF6}"/>
          </ac:picMkLst>
        </pc:picChg>
        <pc:picChg chg="add mod">
          <ac:chgData name="瑛莉菜 羽田" userId="64c7e7a027abc1d1" providerId="LiveId" clId="{ECFB0FD5-7665-4C76-8158-8575B10DD484}" dt="2024-11-05T07:49:26.977" v="28" actId="1076"/>
          <ac:picMkLst>
            <pc:docMk/>
            <pc:sldMk cId="4010063240" sldId="375"/>
            <ac:picMk id="8" creationId="{D5958A74-6A5A-D846-6CCD-71595817A650}"/>
          </ac:picMkLst>
        </pc:picChg>
        <pc:picChg chg="del">
          <ac:chgData name="瑛莉菜 羽田" userId="64c7e7a027abc1d1" providerId="LiveId" clId="{ECFB0FD5-7665-4C76-8158-8575B10DD484}" dt="2024-11-05T07:48:47.239" v="21" actId="478"/>
          <ac:picMkLst>
            <pc:docMk/>
            <pc:sldMk cId="4010063240" sldId="375"/>
            <ac:picMk id="9" creationId="{28857B8F-B1D6-79A9-172F-1E71118D4F3F}"/>
          </ac:picMkLst>
        </pc:picChg>
      </pc:sldChg>
    </pc:docChg>
  </pc:docChgLst>
  <pc:docChgLst>
    <pc:chgData name="瑛莉菜 羽田" userId="64c7e7a027abc1d1" providerId="LiveId" clId="{3A6B03A3-89BA-4FC8-9383-E0B01B26E017}"/>
    <pc:docChg chg="custSel modSld">
      <pc:chgData name="瑛莉菜 羽田" userId="64c7e7a027abc1d1" providerId="LiveId" clId="{3A6B03A3-89BA-4FC8-9383-E0B01B26E017}" dt="2024-11-05T07:47:11.112" v="37" actId="1076"/>
      <pc:docMkLst>
        <pc:docMk/>
      </pc:docMkLst>
    </pc:docChg>
  </pc:docChgLst>
  <pc:docChgLst>
    <pc:chgData name="瑛莉菜 羽田" userId="64c7e7a027abc1d1" providerId="LiveId" clId="{B29ABEAF-2714-49DB-8567-B785820A6257}"/>
    <pc:docChg chg="custSel modSld">
      <pc:chgData name="瑛莉菜 羽田" userId="64c7e7a027abc1d1" providerId="LiveId" clId="{B29ABEAF-2714-49DB-8567-B785820A6257}" dt="2024-10-01T03:42:24.324" v="51" actId="20577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CD0426CE-FA8A-4683-BA09-FA8BD37F29EF}"/>
    <pc:docChg chg="custSel modSld">
      <pc:chgData name="瑛莉菜 羽田" userId="64c7e7a027abc1d1" providerId="LiveId" clId="{CD0426CE-FA8A-4683-BA09-FA8BD37F29EF}" dt="2024-10-04T05:48:57.151" v="40" actId="1076"/>
      <pc:docMkLst>
        <pc:docMk/>
      </pc:docMkLst>
    </pc:docChg>
  </pc:docChgLst>
  <pc:docChgLst>
    <pc:chgData name="瑛莉菜 羽田" userId="64c7e7a027abc1d1" providerId="LiveId" clId="{8A3575BA-1E78-4D9F-9F04-2EE243802E30}"/>
    <pc:docChg chg="custSel modSld">
      <pc:chgData name="瑛莉菜 羽田" userId="64c7e7a027abc1d1" providerId="LiveId" clId="{8A3575BA-1E78-4D9F-9F04-2EE243802E30}" dt="2024-10-04T06:50:28.745" v="39" actId="1076"/>
      <pc:docMkLst>
        <pc:docMk/>
      </pc:docMkLst>
    </pc:docChg>
  </pc:docChgLst>
  <pc:docChgLst>
    <pc:chgData name="瑛莉菜 羽田" userId="64c7e7a027abc1d1" providerId="LiveId" clId="{45776619-4DCB-4BF4-B979-471B14BA607D}"/>
    <pc:docChg chg="custSel modSld">
      <pc:chgData name="瑛莉菜 羽田" userId="64c7e7a027abc1d1" providerId="LiveId" clId="{45776619-4DCB-4BF4-B979-471B14BA607D}" dt="2024-10-01T06:37:09.458" v="49"/>
      <pc:docMkLst>
        <pc:docMk/>
      </pc:docMkLst>
    </pc:docChg>
  </pc:docChgLst>
  <pc:docChgLst>
    <pc:chgData name="瑛莉菜 羽田" userId="64c7e7a027abc1d1" providerId="LiveId" clId="{DC315647-4D25-47C2-B057-365B1851FC10}"/>
    <pc:docChg chg="custSel modSld">
      <pc:chgData name="瑛莉菜 羽田" userId="64c7e7a027abc1d1" providerId="LiveId" clId="{DC315647-4D25-47C2-B057-365B1851FC10}" dt="2024-10-07T07:04:12.251" v="19" actId="14100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DEA5547C-1D37-4D7D-BD7F-CE9B94894773}"/>
    <pc:docChg chg="custSel modSld">
      <pc:chgData name="瑛莉菜 羽田" userId="64c7e7a027abc1d1" providerId="LiveId" clId="{DEA5547C-1D37-4D7D-BD7F-CE9B94894773}" dt="2024-10-21T07:44:45.854" v="13" actId="14100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38A017B6-B374-4625-A9BB-FB28D8B03C58}"/>
    <pc:docChg chg="custSel modSld">
      <pc:chgData name="瑛莉菜 羽田" userId="64c7e7a027abc1d1" providerId="LiveId" clId="{38A017B6-B374-4625-A9BB-FB28D8B03C58}" dt="2024-11-05T07:38:26.325" v="28" actId="1076"/>
      <pc:docMkLst>
        <pc:docMk/>
      </pc:docMkLst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30134796-6E77-4AE5-A1F8-0DF3B0E937CA}"/>
    <pc:docChg chg="custSel modSld">
      <pc:chgData name="瑛莉菜 羽田" userId="64c7e7a027abc1d1" providerId="LiveId" clId="{30134796-6E77-4AE5-A1F8-0DF3B0E937CA}" dt="2024-11-05T03:56:27.903" v="16" actId="1076"/>
      <pc:docMkLst>
        <pc:docMk/>
      </pc:docMkLst>
    </pc:docChg>
  </pc:docChgLst>
  <pc:docChgLst>
    <pc:chgData name="瑛莉菜 羽田" userId="64c7e7a027abc1d1" providerId="LiveId" clId="{5C0EAC03-7EC4-4A97-834D-069635FB84BE}"/>
    <pc:docChg chg="custSel modSld">
      <pc:chgData name="瑛莉菜 羽田" userId="64c7e7a027abc1d1" providerId="LiveId" clId="{5C0EAC03-7EC4-4A97-834D-069635FB84BE}" dt="2024-10-01T04:33:36.891" v="72" actId="1076"/>
      <pc:docMkLst>
        <pc:docMk/>
      </pc:docMkLst>
    </pc:docChg>
  </pc:docChgLst>
  <pc:docChgLst>
    <pc:chgData name="瑛莉菜 羽田" userId="64c7e7a027abc1d1" providerId="LiveId" clId="{7E6E8ED0-E8D6-4575-B4A2-F664355A7396}"/>
    <pc:docChg chg="custSel modSld">
      <pc:chgData name="瑛莉菜 羽田" userId="64c7e7a027abc1d1" providerId="LiveId" clId="{7E6E8ED0-E8D6-4575-B4A2-F664355A7396}" dt="2024-10-04T07:20:24.233" v="17" actId="1076"/>
      <pc:docMkLst>
        <pc:docMk/>
      </pc:docMkLst>
    </pc:docChg>
  </pc:docChgLst>
  <pc:docChgLst>
    <pc:chgData name="瑛莉菜 羽田" userId="64c7e7a027abc1d1" providerId="LiveId" clId="{43CE7602-EBA7-4EE9-9A27-3C00A1970A31}"/>
    <pc:docChg chg="undo redo custSel modSld">
      <pc:chgData name="瑛莉菜 羽田" userId="64c7e7a027abc1d1" providerId="LiveId" clId="{43CE7602-EBA7-4EE9-9A27-3C00A1970A31}" dt="2024-10-04T08:54:04.894" v="119" actId="166"/>
      <pc:docMkLst>
        <pc:docMk/>
      </pc:docMkLst>
    </pc:docChg>
  </pc:docChgLst>
  <pc:docChgLst>
    <pc:chgData name="瑛莉菜 羽田" userId="64c7e7a027abc1d1" providerId="LiveId" clId="{E937B59B-5C56-43B5-94C6-46AA0F34BFB9}"/>
    <pc:docChg chg="custSel modSld">
      <pc:chgData name="瑛莉菜 羽田" userId="64c7e7a027abc1d1" providerId="LiveId" clId="{E937B59B-5C56-43B5-94C6-46AA0F34BFB9}" dt="2024-11-05T04:14:46.381" v="42" actId="1076"/>
      <pc:docMkLst>
        <pc:docMk/>
      </pc:docMkLst>
    </pc:docChg>
  </pc:docChgLst>
  <pc:docChgLst>
    <pc:chgData name="瑛莉菜 羽田" userId="64c7e7a027abc1d1" providerId="LiveId" clId="{6611E491-9585-4EAD-9ABD-705F67296B69}"/>
    <pc:docChg chg="custSel modSld">
      <pc:chgData name="瑛莉菜 羽田" userId="64c7e7a027abc1d1" providerId="LiveId" clId="{6611E491-9585-4EAD-9ABD-705F67296B69}" dt="2024-10-04T05:38:05.333" v="43" actId="1076"/>
      <pc:docMkLst>
        <pc:docMk/>
      </pc:docMkLst>
    </pc:docChg>
  </pc:docChgLst>
  <pc:docChgLst>
    <pc:chgData name="瑛莉菜 羽田" userId="64c7e7a027abc1d1" providerId="LiveId" clId="{A8E37199-63EE-4CCB-AD1C-5BA30A43157A}"/>
    <pc:docChg chg="custSel modSld">
      <pc:chgData name="瑛莉菜 羽田" userId="64c7e7a027abc1d1" providerId="LiveId" clId="{A8E37199-63EE-4CCB-AD1C-5BA30A43157A}" dt="2024-10-21T03:38:21.952" v="21" actId="14100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4A31CB7F-7977-480F-9CB7-9F954DE6AD4F}"/>
    <pc:docChg chg="custSel modSld">
      <pc:chgData name="瑛莉菜 羽田" userId="64c7e7a027abc1d1" providerId="LiveId" clId="{4A31CB7F-7977-480F-9CB7-9F954DE6AD4F}" dt="2024-10-07T08:46:46.923" v="23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F2885D0C-3BEF-4249-9B13-46DFE6DDCAC4}"/>
    <pc:docChg chg="custSel modSld">
      <pc:chgData name="瑛莉菜 羽田" userId="64c7e7a027abc1d1" providerId="LiveId" clId="{F2885D0C-3BEF-4249-9B13-46DFE6DDCAC4}" dt="2024-10-21T07:54:55.558" v="62" actId="1076"/>
      <pc:docMkLst>
        <pc:docMk/>
      </pc:docMkLst>
      <pc:sldChg chg="addSp delSp modSp mod">
        <pc:chgData name="瑛莉菜 羽田" userId="64c7e7a027abc1d1" providerId="LiveId" clId="{F2885D0C-3BEF-4249-9B13-46DFE6DDCAC4}" dt="2024-10-21T07:54:55.558" v="62" actId="1076"/>
        <pc:sldMkLst>
          <pc:docMk/>
          <pc:sldMk cId="4010063240" sldId="375"/>
        </pc:sldMkLst>
        <pc:spChg chg="mod">
          <ac:chgData name="瑛莉菜 羽田" userId="64c7e7a027abc1d1" providerId="LiveId" clId="{F2885D0C-3BEF-4249-9B13-46DFE6DDCAC4}" dt="2024-10-21T07:53:48.068" v="29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F2885D0C-3BEF-4249-9B13-46DFE6DDCAC4}" dt="2024-10-21T07:54:25.027" v="51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2885D0C-3BEF-4249-9B13-46DFE6DDCAC4}" dt="2024-10-21T07:53:08.264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2885D0C-3BEF-4249-9B13-46DFE6DDCAC4}" dt="2024-10-21T07:53:17.702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F2885D0C-3BEF-4249-9B13-46DFE6DDCAC4}" dt="2024-10-21T07:54:37.547" v="57" actId="14100"/>
          <ac:picMkLst>
            <pc:docMk/>
            <pc:sldMk cId="4010063240" sldId="375"/>
            <ac:picMk id="5" creationId="{5E941EFB-45AA-696E-5E6A-04570C2FAA21}"/>
          </ac:picMkLst>
        </pc:picChg>
        <pc:picChg chg="del">
          <ac:chgData name="瑛莉菜 羽田" userId="64c7e7a027abc1d1" providerId="LiveId" clId="{F2885D0C-3BEF-4249-9B13-46DFE6DDCAC4}" dt="2024-10-21T07:54:26.504" v="52" actId="478"/>
          <ac:picMkLst>
            <pc:docMk/>
            <pc:sldMk cId="4010063240" sldId="375"/>
            <ac:picMk id="6" creationId="{E4C5A672-8C08-7C67-3566-B49803D2369D}"/>
          </ac:picMkLst>
        </pc:picChg>
        <pc:picChg chg="add mod">
          <ac:chgData name="瑛莉菜 羽田" userId="64c7e7a027abc1d1" providerId="LiveId" clId="{F2885D0C-3BEF-4249-9B13-46DFE6DDCAC4}" dt="2024-10-21T07:54:55.558" v="62" actId="1076"/>
          <ac:picMkLst>
            <pc:docMk/>
            <pc:sldMk cId="4010063240" sldId="375"/>
            <ac:picMk id="8" creationId="{ED66FC98-2208-6957-21D0-E610E466AC95}"/>
          </ac:picMkLst>
        </pc:picChg>
        <pc:picChg chg="del">
          <ac:chgData name="瑛莉菜 羽田" userId="64c7e7a027abc1d1" providerId="LiveId" clId="{F2885D0C-3BEF-4249-9B13-46DFE6DDCAC4}" dt="2024-10-21T07:54:26.929" v="53" actId="478"/>
          <ac:picMkLst>
            <pc:docMk/>
            <pc:sldMk cId="4010063240" sldId="375"/>
            <ac:picMk id="9" creationId="{5E8B1017-D915-E9BB-2E81-54C4D555F969}"/>
          </ac:picMkLst>
        </pc:picChg>
      </pc:sldChg>
    </pc:docChg>
  </pc:docChgLst>
  <pc:docChgLst>
    <pc:chgData name="瑛莉菜 羽田" userId="64c7e7a027abc1d1" providerId="LiveId" clId="{492A1D4E-7F41-4469-9634-B0C9BE2180A5}"/>
    <pc:docChg chg="custSel modSld">
      <pc:chgData name="瑛莉菜 羽田" userId="64c7e7a027abc1d1" providerId="LiveId" clId="{492A1D4E-7F41-4469-9634-B0C9BE2180A5}" dt="2024-10-07T09:08:31.511" v="12" actId="14100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23E6B706-FAC4-461F-BC4B-61E0DE05112F}"/>
    <pc:docChg chg="custSel modSld">
      <pc:chgData name="瑛莉菜 羽田" userId="64c7e7a027abc1d1" providerId="LiveId" clId="{23E6B706-FAC4-461F-BC4B-61E0DE05112F}" dt="2024-10-01T07:31:36.221" v="78" actId="1076"/>
      <pc:docMkLst>
        <pc:docMk/>
      </pc:docMkLst>
    </pc:docChg>
  </pc:docChgLst>
  <pc:docChgLst>
    <pc:chgData name="瑛莉菜 羽田" userId="64c7e7a027abc1d1" providerId="LiveId" clId="{F78BD05F-1CB9-4631-BC9A-84E898EAF3CA}"/>
    <pc:docChg chg="custSel modSld">
      <pc:chgData name="瑛莉菜 羽田" userId="64c7e7a027abc1d1" providerId="LiveId" clId="{F78BD05F-1CB9-4631-BC9A-84E898EAF3CA}" dt="2024-10-21T03:48:08.384" v="36" actId="14100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269EB5A2-B111-4E8F-A7A7-2557B5A69501}"/>
    <pc:docChg chg="custSel modSld">
      <pc:chgData name="瑛莉菜 羽田" userId="64c7e7a027abc1d1" providerId="LiveId" clId="{269EB5A2-B111-4E8F-A7A7-2557B5A69501}" dt="2024-10-21T07:13:52.953" v="56" actId="14100"/>
      <pc:docMkLst>
        <pc:docMk/>
      </pc:docMkLst>
    </pc:docChg>
  </pc:docChgLst>
  <pc:docChgLst>
    <pc:chgData name="瑛莉菜 羽田" userId="64c7e7a027abc1d1" providerId="LiveId" clId="{8B36F134-197C-414F-A92B-427731026A86}"/>
    <pc:docChg chg="custSel modSld">
      <pc:chgData name="瑛莉菜 羽田" userId="64c7e7a027abc1d1" providerId="LiveId" clId="{8B36F134-197C-414F-A92B-427731026A86}" dt="2024-11-05T06:44:40.441" v="91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8FAA4852-4404-454F-BF9F-A5BF6DBC3589}"/>
    <pc:docChg chg="undo custSel modSld">
      <pc:chgData name="瑛莉菜 羽田" userId="64c7e7a027abc1d1" providerId="LiveId" clId="{8FAA4852-4404-454F-BF9F-A5BF6DBC3589}" dt="2024-10-21T08:01:09.440" v="39" actId="1076"/>
      <pc:docMkLst>
        <pc:docMk/>
      </pc:docMkLst>
    </pc:docChg>
  </pc:docChgLst>
  <pc:docChgLst>
    <pc:chgData name="瑛莉菜 羽田" userId="64c7e7a027abc1d1" providerId="LiveId" clId="{9E309F5B-2148-498D-BEA9-FDF9569CEEEB}"/>
    <pc:docChg chg="custSel modSld">
      <pc:chgData name="瑛莉菜 羽田" userId="64c7e7a027abc1d1" providerId="LiveId" clId="{9E309F5B-2148-498D-BEA9-FDF9569CEEEB}" dt="2024-11-05T04:16:27.269" v="23" actId="1076"/>
      <pc:docMkLst>
        <pc:docMk/>
      </pc:docMkLst>
      <pc:sldChg chg="addSp delSp modSp mod">
        <pc:chgData name="瑛莉菜 羽田" userId="64c7e7a027abc1d1" providerId="LiveId" clId="{9E309F5B-2148-498D-BEA9-FDF9569CEEEB}" dt="2024-11-05T04:16:27.269" v="23" actId="1076"/>
        <pc:sldMkLst>
          <pc:docMk/>
          <pc:sldMk cId="4010063240" sldId="375"/>
        </pc:sldMkLst>
        <pc:spChg chg="mod">
          <ac:chgData name="瑛莉菜 羽田" userId="64c7e7a027abc1d1" providerId="LiveId" clId="{9E309F5B-2148-498D-BEA9-FDF9569CEEEB}" dt="2024-11-05T04:15:41.985" v="11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9E309F5B-2148-498D-BEA9-FDF9569CEEEB}" dt="2024-11-05T04:16:01.099" v="14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E309F5B-2148-498D-BEA9-FDF9569CEEEB}" dt="2024-11-05T04:15:20.05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E309F5B-2148-498D-BEA9-FDF9569CEEEB}" dt="2024-11-05T04:15:31.771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E309F5B-2148-498D-BEA9-FDF9569CEEEB}" dt="2024-11-05T04:16:03.380" v="16" actId="478"/>
          <ac:picMkLst>
            <pc:docMk/>
            <pc:sldMk cId="4010063240" sldId="375"/>
            <ac:picMk id="5" creationId="{ACA47B3D-8C17-BA49-85F6-4C95AF1B6DDA}"/>
          </ac:picMkLst>
        </pc:picChg>
        <pc:picChg chg="add mod">
          <ac:chgData name="瑛莉菜 羽田" userId="64c7e7a027abc1d1" providerId="LiveId" clId="{9E309F5B-2148-498D-BEA9-FDF9569CEEEB}" dt="2024-11-05T04:16:16.240" v="20" actId="14100"/>
          <ac:picMkLst>
            <pc:docMk/>
            <pc:sldMk cId="4010063240" sldId="375"/>
            <ac:picMk id="6" creationId="{967F45D1-D2C4-7B3B-C003-51C7FAB18A86}"/>
          </ac:picMkLst>
        </pc:picChg>
        <pc:picChg chg="del">
          <ac:chgData name="瑛莉菜 羽田" userId="64c7e7a027abc1d1" providerId="LiveId" clId="{9E309F5B-2148-498D-BEA9-FDF9569CEEEB}" dt="2024-11-05T04:16:02.876" v="15" actId="478"/>
          <ac:picMkLst>
            <pc:docMk/>
            <pc:sldMk cId="4010063240" sldId="375"/>
            <ac:picMk id="8" creationId="{80217A64-8763-4C9A-5514-E05DA1223587}"/>
          </ac:picMkLst>
        </pc:picChg>
        <pc:picChg chg="add mod">
          <ac:chgData name="瑛莉菜 羽田" userId="64c7e7a027abc1d1" providerId="LiveId" clId="{9E309F5B-2148-498D-BEA9-FDF9569CEEEB}" dt="2024-11-05T04:16:27.269" v="23" actId="1076"/>
          <ac:picMkLst>
            <pc:docMk/>
            <pc:sldMk cId="4010063240" sldId="375"/>
            <ac:picMk id="9" creationId="{CC9FBEF5-E1D3-EA67-EACA-25714F34DE82}"/>
          </ac:picMkLst>
        </pc:picChg>
      </pc:sldChg>
    </pc:docChg>
  </pc:docChgLst>
  <pc:docChgLst>
    <pc:chgData name="瑛莉菜 羽田" userId="64c7e7a027abc1d1" providerId="LiveId" clId="{BBB5F9A0-839A-4C57-9586-752066E15564}"/>
    <pc:docChg chg="custSel modSld">
      <pc:chgData name="瑛莉菜 羽田" userId="64c7e7a027abc1d1" providerId="LiveId" clId="{BBB5F9A0-839A-4C57-9586-752066E15564}" dt="2024-10-01T06:54:30.891" v="105" actId="1076"/>
      <pc:docMkLst>
        <pc:docMk/>
      </pc:docMkLst>
    </pc:docChg>
  </pc:docChgLst>
  <pc:docChgLst>
    <pc:chgData name="瑛莉菜 羽田" userId="64c7e7a027abc1d1" providerId="LiveId" clId="{983E11CE-60C1-4810-AF6F-E7E0F5752087}"/>
    <pc:docChg chg="custSel modSld">
      <pc:chgData name="瑛莉菜 羽田" userId="64c7e7a027abc1d1" providerId="LiveId" clId="{983E11CE-60C1-4810-AF6F-E7E0F5752087}" dt="2024-10-04T08:36:32.079" v="12" actId="1076"/>
      <pc:docMkLst>
        <pc:docMk/>
      </pc:docMkLst>
    </pc:docChg>
  </pc:docChgLst>
  <pc:docChgLst>
    <pc:chgData name="瑛莉菜 羽田" userId="64c7e7a027abc1d1" providerId="LiveId" clId="{3414BD0B-19FC-41C2-BF9A-AF1964CE3EA8}"/>
    <pc:docChg chg="custSel modSld">
      <pc:chgData name="瑛莉菜 羽田" userId="64c7e7a027abc1d1" providerId="LiveId" clId="{3414BD0B-19FC-41C2-BF9A-AF1964CE3EA8}" dt="2024-10-04T05:33:14.690" v="74" actId="14100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158E5645-A72B-48AC-A535-93391B830733}"/>
    <pc:docChg chg="undo custSel modSld">
      <pc:chgData name="瑛莉菜 羽田" userId="64c7e7a027abc1d1" providerId="LiveId" clId="{158E5645-A72B-48AC-A535-93391B830733}" dt="2024-10-21T03:43:47.377" v="33" actId="14100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653CFE00-C0A7-4D3E-A32E-32B98B36FB41}"/>
    <pc:docChg chg="custSel modSld">
      <pc:chgData name="瑛莉菜 羽田" userId="64c7e7a027abc1d1" providerId="LiveId" clId="{653CFE00-C0A7-4D3E-A32E-32B98B36FB41}" dt="2024-10-21T02:45:01.894" v="44" actId="1076"/>
      <pc:docMkLst>
        <pc:docMk/>
      </pc:docMkLst>
    </pc:docChg>
  </pc:docChgLst>
  <pc:docChgLst>
    <pc:chgData name="瑛莉菜 羽田" userId="64c7e7a027abc1d1" providerId="LiveId" clId="{A888AF24-60DF-40F9-BEAE-60F8A4DDF8D9}"/>
    <pc:docChg chg="custSel modSld">
      <pc:chgData name="瑛莉菜 羽田" userId="64c7e7a027abc1d1" providerId="LiveId" clId="{A888AF24-60DF-40F9-BEAE-60F8A4DDF8D9}" dt="2024-10-01T07:19:02.053" v="86" actId="1076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</pc:docChg>
  </pc:docChgLst>
  <pc:docChgLst>
    <pc:chgData name="瑛莉菜 羽田" userId="64c7e7a027abc1d1" providerId="LiveId" clId="{D57ABED5-439E-4336-AFD7-F8EBBBEE6FFE}"/>
    <pc:docChg chg="undo custSel modSld">
      <pc:chgData name="瑛莉菜 羽田" userId="64c7e7a027abc1d1" providerId="LiveId" clId="{D57ABED5-439E-4336-AFD7-F8EBBBEE6FFE}" dt="2024-10-21T08:24:50.709" v="47" actId="1076"/>
      <pc:docMkLst>
        <pc:docMk/>
      </pc:docMkLst>
      <pc:sldChg chg="addSp delSp modSp mod">
        <pc:chgData name="瑛莉菜 羽田" userId="64c7e7a027abc1d1" providerId="LiveId" clId="{D57ABED5-439E-4336-AFD7-F8EBBBEE6FFE}" dt="2024-10-21T08:24:50.709" v="47" actId="1076"/>
        <pc:sldMkLst>
          <pc:docMk/>
          <pc:sldMk cId="4010063240" sldId="375"/>
        </pc:sldMkLst>
        <pc:spChg chg="mod">
          <ac:chgData name="瑛莉菜 羽田" userId="64c7e7a027abc1d1" providerId="LiveId" clId="{D57ABED5-439E-4336-AFD7-F8EBBBEE6FFE}" dt="2024-10-21T08:23:37.549" v="34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57ABED5-439E-4336-AFD7-F8EBBBEE6FFE}" dt="2024-10-21T08:22:20.931" v="8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57ABED5-439E-4336-AFD7-F8EBBBEE6FFE}" dt="2024-10-21T08:24:22.558" v="38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57ABED5-439E-4336-AFD7-F8EBBBEE6FFE}" dt="2024-10-21T08:22:00.85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57ABED5-439E-4336-AFD7-F8EBBBEE6FFE}" dt="2024-10-21T08:22:07.16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57ABED5-439E-4336-AFD7-F8EBBBEE6FFE}" dt="2024-10-21T08:24:23.776" v="39" actId="478"/>
          <ac:picMkLst>
            <pc:docMk/>
            <pc:sldMk cId="4010063240" sldId="375"/>
            <ac:picMk id="5" creationId="{D4FE1254-5409-6F3A-0F9B-BC0A25BA1D59}"/>
          </ac:picMkLst>
        </pc:picChg>
        <pc:picChg chg="add mod">
          <ac:chgData name="瑛莉菜 羽田" userId="64c7e7a027abc1d1" providerId="LiveId" clId="{D57ABED5-439E-4336-AFD7-F8EBBBEE6FFE}" dt="2024-10-21T08:24:36.113" v="43" actId="1076"/>
          <ac:picMkLst>
            <pc:docMk/>
            <pc:sldMk cId="4010063240" sldId="375"/>
            <ac:picMk id="6" creationId="{9A4ACDB1-20E8-17B3-2A5D-85B8D85C2B63}"/>
          </ac:picMkLst>
        </pc:picChg>
        <pc:picChg chg="del">
          <ac:chgData name="瑛莉菜 羽田" userId="64c7e7a027abc1d1" providerId="LiveId" clId="{D57ABED5-439E-4336-AFD7-F8EBBBEE6FFE}" dt="2024-10-21T08:24:24.303" v="40" actId="478"/>
          <ac:picMkLst>
            <pc:docMk/>
            <pc:sldMk cId="4010063240" sldId="375"/>
            <ac:picMk id="8" creationId="{AF927E2E-E329-30FE-56E4-369B9C7B717C}"/>
          </ac:picMkLst>
        </pc:picChg>
        <pc:picChg chg="add mod">
          <ac:chgData name="瑛莉菜 羽田" userId="64c7e7a027abc1d1" providerId="LiveId" clId="{D57ABED5-439E-4336-AFD7-F8EBBBEE6FFE}" dt="2024-10-21T08:24:50.709" v="47" actId="1076"/>
          <ac:picMkLst>
            <pc:docMk/>
            <pc:sldMk cId="4010063240" sldId="375"/>
            <ac:picMk id="9" creationId="{B9A21ECC-D56B-1C60-1F23-5BD93E00ADE7}"/>
          </ac:picMkLst>
        </pc:picChg>
      </pc:sldChg>
    </pc:docChg>
  </pc:docChgLst>
  <pc:docChgLst>
    <pc:chgData name="瑛莉菜 羽田" userId="64c7e7a027abc1d1" providerId="LiveId" clId="{FB2D6726-6B57-495B-9629-F65BEEBBE3A4}"/>
    <pc:docChg chg="custSel modSld">
      <pc:chgData name="瑛莉菜 羽田" userId="64c7e7a027abc1d1" providerId="LiveId" clId="{FB2D6726-6B57-495B-9629-F65BEEBBE3A4}" dt="2024-10-07T06:44:41.296" v="49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B1F9B40B-22A2-4B76-831E-1BA1DB9B0739}"/>
    <pc:docChg chg="custSel modSld">
      <pc:chgData name="瑛莉菜 羽田" userId="64c7e7a027abc1d1" providerId="LiveId" clId="{B1F9B40B-22A2-4B76-831E-1BA1DB9B0739}" dt="2024-11-05T07:26:44.598" v="42" actId="14100"/>
      <pc:docMkLst>
        <pc:docMk/>
      </pc:docMkLst>
    </pc:docChg>
  </pc:docChgLst>
  <pc:docChgLst>
    <pc:chgData name="瑛莉菜 羽田" userId="64c7e7a027abc1d1" providerId="LiveId" clId="{35ACB4B9-B4E9-46AA-B508-1A73896E9AE5}"/>
    <pc:docChg chg="custSel modSld">
      <pc:chgData name="瑛莉菜 羽田" userId="64c7e7a027abc1d1" providerId="LiveId" clId="{35ACB4B9-B4E9-46AA-B508-1A73896E9AE5}" dt="2024-10-04T06:09:38.942" v="56" actId="1076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B39F622E-4F0C-484D-86C1-E2B0E2AA2E3B}"/>
    <pc:docChg chg="custSel modSld">
      <pc:chgData name="瑛莉菜 羽田" userId="64c7e7a027abc1d1" providerId="LiveId" clId="{B39F622E-4F0C-484D-86C1-E2B0E2AA2E3B}" dt="2024-10-07T07:20:11.399" v="169" actId="1076"/>
      <pc:docMkLst>
        <pc:docMk/>
      </pc:docMkLst>
      <pc:sldChg chg="addSp delSp modSp mod">
        <pc:chgData name="瑛莉菜 羽田" userId="64c7e7a027abc1d1" providerId="LiveId" clId="{B39F622E-4F0C-484D-86C1-E2B0E2AA2E3B}" dt="2024-10-07T07:20:11.399" v="169" actId="1076"/>
        <pc:sldMkLst>
          <pc:docMk/>
          <pc:sldMk cId="4010063240" sldId="375"/>
        </pc:sldMkLst>
        <pc:spChg chg="mod">
          <ac:chgData name="瑛莉菜 羽田" userId="64c7e7a027abc1d1" providerId="LiveId" clId="{B39F622E-4F0C-484D-86C1-E2B0E2AA2E3B}" dt="2024-10-07T07:19:02.551" v="151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39F622E-4F0C-484D-86C1-E2B0E2AA2E3B}" dt="2024-10-07T07:18:01.95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9F622E-4F0C-484D-86C1-E2B0E2AA2E3B}" dt="2024-10-07T07:19:42.855" v="1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9F622E-4F0C-484D-86C1-E2B0E2AA2E3B}" dt="2024-10-07T07:17:43.77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9F622E-4F0C-484D-86C1-E2B0E2AA2E3B}" dt="2024-10-07T07:17:49.346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39F622E-4F0C-484D-86C1-E2B0E2AA2E3B}" dt="2024-10-07T07:19:58.831" v="164" actId="14100"/>
          <ac:picMkLst>
            <pc:docMk/>
            <pc:sldMk cId="4010063240" sldId="375"/>
            <ac:picMk id="5" creationId="{F2D37119-E2A2-0CBD-A6F8-F96B9C62C858}"/>
          </ac:picMkLst>
        </pc:picChg>
        <pc:picChg chg="del">
          <ac:chgData name="瑛莉菜 羽田" userId="64c7e7a027abc1d1" providerId="LiveId" clId="{B39F622E-4F0C-484D-86C1-E2B0E2AA2E3B}" dt="2024-10-07T07:19:44.673" v="158" actId="478"/>
          <ac:picMkLst>
            <pc:docMk/>
            <pc:sldMk cId="4010063240" sldId="375"/>
            <ac:picMk id="6" creationId="{5132A3D1-20D1-723B-EEB4-B7FF3B783D1B}"/>
          </ac:picMkLst>
        </pc:picChg>
        <pc:picChg chg="add mod">
          <ac:chgData name="瑛莉菜 羽田" userId="64c7e7a027abc1d1" providerId="LiveId" clId="{B39F622E-4F0C-484D-86C1-E2B0E2AA2E3B}" dt="2024-10-07T07:20:11.399" v="169" actId="1076"/>
          <ac:picMkLst>
            <pc:docMk/>
            <pc:sldMk cId="4010063240" sldId="375"/>
            <ac:picMk id="8" creationId="{403CF0BE-8622-9DDC-32A4-843D0B3607B9}"/>
          </ac:picMkLst>
        </pc:picChg>
        <pc:picChg chg="del">
          <ac:chgData name="瑛莉菜 羽田" userId="64c7e7a027abc1d1" providerId="LiveId" clId="{B39F622E-4F0C-484D-86C1-E2B0E2AA2E3B}" dt="2024-10-07T07:19:45.262" v="159" actId="478"/>
          <ac:picMkLst>
            <pc:docMk/>
            <pc:sldMk cId="4010063240" sldId="375"/>
            <ac:picMk id="9" creationId="{E7C2EFA8-8BC6-BD95-1A26-BB6A2E83CE6D}"/>
          </ac:picMkLst>
        </pc:picChg>
      </pc:sldChg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066AD7DE-0E8B-4447-AB22-3AA3E14038ED}"/>
    <pc:docChg chg="custSel modSld">
      <pc:chgData name="瑛莉菜 羽田" userId="64c7e7a027abc1d1" providerId="LiveId" clId="{066AD7DE-0E8B-4447-AB22-3AA3E14038ED}" dt="2024-10-04T08:33:22.529" v="116" actId="1076"/>
      <pc:docMkLst>
        <pc:docMk/>
      </pc:docMkLst>
    </pc:docChg>
  </pc:docChgLst>
  <pc:docChgLst>
    <pc:chgData name="瑛莉菜 羽田" userId="64c7e7a027abc1d1" providerId="LiveId" clId="{9C2FD1D1-B183-4291-B0EF-F10A137D7FE1}"/>
    <pc:docChg chg="custSel modSld">
      <pc:chgData name="瑛莉菜 羽田" userId="64c7e7a027abc1d1" providerId="LiveId" clId="{9C2FD1D1-B183-4291-B0EF-F10A137D7FE1}" dt="2024-10-21T08:45:00.045" v="23" actId="1076"/>
      <pc:docMkLst>
        <pc:docMk/>
      </pc:docMkLst>
    </pc:docChg>
  </pc:docChgLst>
  <pc:docChgLst>
    <pc:chgData name="瑛莉菜 羽田" userId="64c7e7a027abc1d1" providerId="LiveId" clId="{771C4C67-8408-4529-AB45-222D8914477E}"/>
    <pc:docChg chg="custSel modSld">
      <pc:chgData name="瑛莉菜 羽田" userId="64c7e7a027abc1d1" providerId="LiveId" clId="{771C4C67-8408-4529-AB45-222D8914477E}" dt="2024-10-07T06:15:59.317" v="166" actId="1076"/>
      <pc:docMkLst>
        <pc:docMk/>
      </pc:docMkLst>
    </pc:docChg>
  </pc:docChgLst>
  <pc:docChgLst>
    <pc:chgData name="瑛莉菜 羽田" userId="64c7e7a027abc1d1" providerId="LiveId" clId="{9E396184-48CE-4815-BFC4-E5808E0BEB99}"/>
    <pc:docChg chg="custSel modSld">
      <pc:chgData name="瑛莉菜 羽田" userId="64c7e7a027abc1d1" providerId="LiveId" clId="{9E396184-48CE-4815-BFC4-E5808E0BEB99}" dt="2024-10-01T08:52:37.675" v="78" actId="1076"/>
      <pc:docMkLst>
        <pc:docMk/>
      </pc:docMkLst>
    </pc:docChg>
  </pc:docChgLst>
  <pc:docChgLst>
    <pc:chgData name="瑛莉菜 羽田" userId="64c7e7a027abc1d1" providerId="LiveId" clId="{5BA6C0B9-3CBD-497E-9712-172EEF92DA89}"/>
    <pc:docChg chg="custSel modSld">
      <pc:chgData name="瑛莉菜 羽田" userId="64c7e7a027abc1d1" providerId="LiveId" clId="{5BA6C0B9-3CBD-497E-9712-172EEF92DA89}" dt="2024-10-07T07:29:55.943" v="44" actId="14100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E7C1C0A6-B6BB-495A-BEEC-E12B4861D66D}"/>
    <pc:docChg chg="custSel modSld">
      <pc:chgData name="瑛莉菜 羽田" userId="64c7e7a027abc1d1" providerId="LiveId" clId="{E7C1C0A6-B6BB-495A-BEEC-E12B4861D66D}" dt="2024-10-04T07:29:05.160" v="34" actId="1076"/>
      <pc:docMkLst>
        <pc:docMk/>
      </pc:docMkLst>
    </pc:docChg>
  </pc:docChgLst>
  <pc:docChgLst>
    <pc:chgData name="瑛莉菜 羽田" userId="64c7e7a027abc1d1" providerId="LiveId" clId="{2994FBE5-8BA0-42B4-836B-1B0F96EBE8C0}"/>
    <pc:docChg chg="custSel modSld">
      <pc:chgData name="瑛莉菜 羽田" userId="64c7e7a027abc1d1" providerId="LiveId" clId="{2994FBE5-8BA0-42B4-836B-1B0F96EBE8C0}" dt="2024-10-04T05:01:10.051" v="53" actId="1076"/>
      <pc:docMkLst>
        <pc:docMk/>
      </pc:docMkLst>
    </pc:docChg>
  </pc:docChgLst>
  <pc:docChgLst>
    <pc:chgData name="瑛莉菜 羽田" userId="64c7e7a027abc1d1" providerId="LiveId" clId="{12400B96-52C5-4B92-8D5F-AEF2885109A1}"/>
    <pc:docChg chg="custSel modSld">
      <pc:chgData name="瑛莉菜 羽田" userId="64c7e7a027abc1d1" providerId="LiveId" clId="{12400B96-52C5-4B92-8D5F-AEF2885109A1}" dt="2024-10-21T07:42:39.500" v="65" actId="1076"/>
      <pc:docMkLst>
        <pc:docMk/>
      </pc:docMkLst>
    </pc:docChg>
  </pc:docChgLst>
  <pc:docChgLst>
    <pc:chgData name="瑛莉菜 羽田" userId="64c7e7a027abc1d1" providerId="LiveId" clId="{A781B17B-6B71-4C03-B07F-950E1B4D5D40}"/>
    <pc:docChg chg="custSel modSld">
      <pc:chgData name="瑛莉菜 羽田" userId="64c7e7a027abc1d1" providerId="LiveId" clId="{A781B17B-6B71-4C03-B07F-950E1B4D5D40}" dt="2024-10-01T09:02:46.371" v="132" actId="1076"/>
      <pc:docMkLst>
        <pc:docMk/>
      </pc:docMkLst>
    </pc:docChg>
  </pc:docChgLst>
  <pc:docChgLst>
    <pc:chgData name="瑛莉菜 羽田" userId="64c7e7a027abc1d1" providerId="LiveId" clId="{186080DA-07B9-4150-BB9E-28E4148E7E9A}"/>
    <pc:docChg chg="custSel modSld">
      <pc:chgData name="瑛莉菜 羽田" userId="64c7e7a027abc1d1" providerId="LiveId" clId="{186080DA-07B9-4150-BB9E-28E4148E7E9A}" dt="2024-11-05T03:58:16.669" v="12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64C0E99D-1AE0-4116-9A16-CCDDD21265F7}"/>
    <pc:docChg chg="custSel modSld">
      <pc:chgData name="瑛莉菜 羽田" userId="64c7e7a027abc1d1" providerId="LiveId" clId="{64C0E99D-1AE0-4116-9A16-CCDDD21265F7}" dt="2024-11-05T04:07:58.078" v="30" actId="1076"/>
      <pc:docMkLst>
        <pc:docMk/>
      </pc:docMkLst>
    </pc:docChg>
  </pc:docChgLst>
  <pc:docChgLst>
    <pc:chgData name="瑛莉菜 羽田" userId="64c7e7a027abc1d1" providerId="LiveId" clId="{20329B83-D3C0-4855-B0CD-BD0EFF3E89CD}"/>
    <pc:docChg chg="custSel modSld">
      <pc:chgData name="瑛莉菜 羽田" userId="64c7e7a027abc1d1" providerId="LiveId" clId="{20329B83-D3C0-4855-B0CD-BD0EFF3E89CD}" dt="2024-10-01T04:22:34.306" v="28" actId="1076"/>
      <pc:docMkLst>
        <pc:docMk/>
      </pc:docMkLst>
    </pc:docChg>
  </pc:docChgLst>
  <pc:docChgLst>
    <pc:chgData name="瑛莉菜 羽田" userId="64c7e7a027abc1d1" providerId="LiveId" clId="{6E8C90A8-6011-4271-A8CC-667DF437C118}"/>
    <pc:docChg chg="custSel modSld">
      <pc:chgData name="瑛莉菜 羽田" userId="64c7e7a027abc1d1" providerId="LiveId" clId="{6E8C90A8-6011-4271-A8CC-667DF437C118}" dt="2024-11-05T07:32:36.115" v="73" actId="14100"/>
      <pc:docMkLst>
        <pc:docMk/>
      </pc:docMkLst>
    </pc:docChg>
  </pc:docChgLst>
  <pc:docChgLst>
    <pc:chgData name="瑛莉菜 羽田" userId="64c7e7a027abc1d1" providerId="LiveId" clId="{B70BE385-873B-43D6-AB4E-1F6E57A4B3AC}"/>
    <pc:docChg chg="custSel modSld">
      <pc:chgData name="瑛莉菜 羽田" userId="64c7e7a027abc1d1" providerId="LiveId" clId="{B70BE385-873B-43D6-AB4E-1F6E57A4B3AC}" dt="2024-10-04T07:23:29.489" v="14" actId="1076"/>
      <pc:docMkLst>
        <pc:docMk/>
      </pc:docMkLst>
    </pc:docChg>
  </pc:docChgLst>
  <pc:docChgLst>
    <pc:chgData name="瑛莉菜 羽田" userId="64c7e7a027abc1d1" providerId="LiveId" clId="{48574CD3-557F-44D6-9A9B-0FC6A754AECE}"/>
    <pc:docChg chg="custSel modSld">
      <pc:chgData name="瑛莉菜 羽田" userId="64c7e7a027abc1d1" providerId="LiveId" clId="{48574CD3-557F-44D6-9A9B-0FC6A754AECE}" dt="2024-10-04T07:22:24.754" v="27" actId="1076"/>
      <pc:docMkLst>
        <pc:docMk/>
      </pc:docMkLst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</pc:docChg>
  </pc:docChgLst>
  <pc:docChgLst>
    <pc:chgData name="瑛莉菜 羽田" userId="64c7e7a027abc1d1" providerId="LiveId" clId="{2A3EFAE1-760F-46C7-B847-4FCAEDE2206A}"/>
    <pc:docChg chg="custSel modSld">
      <pc:chgData name="瑛莉菜 羽田" userId="64c7e7a027abc1d1" providerId="LiveId" clId="{2A3EFAE1-760F-46C7-B847-4FCAEDE2206A}" dt="2024-10-04T05:52:55.661" v="47" actId="20577"/>
      <pc:docMkLst>
        <pc:docMk/>
      </pc:docMkLst>
    </pc:docChg>
  </pc:docChgLst>
  <pc:docChgLst>
    <pc:chgData name="瑛莉菜 羽田" userId="64c7e7a027abc1d1" providerId="LiveId" clId="{E25A333F-0DBF-462A-8570-4631EE6CA7E4}"/>
    <pc:docChg chg="custSel modSld">
      <pc:chgData name="瑛莉菜 羽田" userId="64c7e7a027abc1d1" providerId="LiveId" clId="{E25A333F-0DBF-462A-8570-4631EE6CA7E4}" dt="2024-10-01T06:57:45.138" v="72" actId="1076"/>
      <pc:docMkLst>
        <pc:docMk/>
      </pc:docMkLst>
    </pc:docChg>
  </pc:docChgLst>
  <pc:docChgLst>
    <pc:chgData name="瑛莉菜 羽田" userId="64c7e7a027abc1d1" providerId="LiveId" clId="{084593D7-791B-4DA7-B712-FFF25C74886D}"/>
    <pc:docChg chg="custSel modSld">
      <pc:chgData name="瑛莉菜 羽田" userId="64c7e7a027abc1d1" providerId="LiveId" clId="{084593D7-791B-4DA7-B712-FFF25C74886D}" dt="2024-10-21T08:29:43.561" v="16" actId="14100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</pc:docChg>
  </pc:docChgLst>
  <pc:docChgLst>
    <pc:chgData name="瑛莉菜 羽田" userId="64c7e7a027abc1d1" providerId="LiveId" clId="{6B532494-CC03-4639-898A-79B565C70CD6}"/>
    <pc:docChg chg="custSel modSld">
      <pc:chgData name="瑛莉菜 羽田" userId="64c7e7a027abc1d1" providerId="LiveId" clId="{6B532494-CC03-4639-898A-79B565C70CD6}" dt="2024-10-07T06:50:46.879" v="16" actId="1076"/>
      <pc:docMkLst>
        <pc:docMk/>
      </pc:docMkLst>
    </pc:docChg>
  </pc:docChgLst>
  <pc:docChgLst>
    <pc:chgData name="瑛莉菜 羽田" userId="64c7e7a027abc1d1" providerId="LiveId" clId="{FC631B45-9FF1-4E87-B368-2E8F96B74F48}"/>
    <pc:docChg chg="custSel modSld">
      <pc:chgData name="瑛莉菜 羽田" userId="64c7e7a027abc1d1" providerId="LiveId" clId="{FC631B45-9FF1-4E87-B368-2E8F96B74F48}" dt="2024-11-05T07:19:10.709" v="71" actId="1076"/>
      <pc:docMkLst>
        <pc:docMk/>
      </pc:docMkLst>
      <pc:sldChg chg="addSp delSp modSp mod">
        <pc:chgData name="瑛莉菜 羽田" userId="64c7e7a027abc1d1" providerId="LiveId" clId="{FC631B45-9FF1-4E87-B368-2E8F96B74F48}" dt="2024-11-05T07:19:10.709" v="71" actId="1076"/>
        <pc:sldMkLst>
          <pc:docMk/>
          <pc:sldMk cId="4010063240" sldId="375"/>
        </pc:sldMkLst>
        <pc:spChg chg="mod">
          <ac:chgData name="瑛莉菜 羽田" userId="64c7e7a027abc1d1" providerId="LiveId" clId="{FC631B45-9FF1-4E87-B368-2E8F96B74F48}" dt="2024-11-05T07:17:45.695" v="56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FC631B45-9FF1-4E87-B368-2E8F96B74F48}" dt="2024-11-05T07:17:24.567" v="28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FC631B45-9FF1-4E87-B368-2E8F96B74F48}" dt="2024-11-05T07:18:23.821" v="62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631B45-9FF1-4E87-B368-2E8F96B74F48}" dt="2024-11-05T07:17:06.782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631B45-9FF1-4E87-B368-2E8F96B74F48}" dt="2024-11-05T07:17:15.257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631B45-9FF1-4E87-B368-2E8F96B74F48}" dt="2024-11-05T07:18:25.946" v="64" actId="478"/>
          <ac:picMkLst>
            <pc:docMk/>
            <pc:sldMk cId="4010063240" sldId="375"/>
            <ac:picMk id="5" creationId="{776185DB-44B5-366C-48BA-42C4AACD3800}"/>
          </ac:picMkLst>
        </pc:picChg>
        <pc:picChg chg="add mod">
          <ac:chgData name="瑛莉菜 羽田" userId="64c7e7a027abc1d1" providerId="LiveId" clId="{FC631B45-9FF1-4E87-B368-2E8F96B74F48}" dt="2024-11-05T07:18:54.997" v="68" actId="14100"/>
          <ac:picMkLst>
            <pc:docMk/>
            <pc:sldMk cId="4010063240" sldId="375"/>
            <ac:picMk id="6" creationId="{C0C50FCD-A450-14A5-EE96-2E37653A95B5}"/>
          </ac:picMkLst>
        </pc:picChg>
        <pc:picChg chg="del">
          <ac:chgData name="瑛莉菜 羽田" userId="64c7e7a027abc1d1" providerId="LiveId" clId="{FC631B45-9FF1-4E87-B368-2E8F96B74F48}" dt="2024-11-05T07:18:25.436" v="63" actId="478"/>
          <ac:picMkLst>
            <pc:docMk/>
            <pc:sldMk cId="4010063240" sldId="375"/>
            <ac:picMk id="8" creationId="{731CB5D2-78F3-9725-7FAA-E6156017A37C}"/>
          </ac:picMkLst>
        </pc:picChg>
        <pc:picChg chg="add mod">
          <ac:chgData name="瑛莉菜 羽田" userId="64c7e7a027abc1d1" providerId="LiveId" clId="{FC631B45-9FF1-4E87-B368-2E8F96B74F48}" dt="2024-11-05T07:19:10.709" v="71" actId="1076"/>
          <ac:picMkLst>
            <pc:docMk/>
            <pc:sldMk cId="4010063240" sldId="375"/>
            <ac:picMk id="9" creationId="{DECFA8BC-B3D2-5339-000C-0366107D7C10}"/>
          </ac:picMkLst>
        </pc:picChg>
      </pc:sldChg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7A3375B0-F0F4-47C5-B6B2-7BCE026B19E9}"/>
    <pc:docChg chg="undo custSel modSld">
      <pc:chgData name="瑛莉菜 羽田" userId="64c7e7a027abc1d1" providerId="LiveId" clId="{7A3375B0-F0F4-47C5-B6B2-7BCE026B19E9}" dt="2024-11-05T03:07:40.592" v="27" actId="1076"/>
      <pc:docMkLst>
        <pc:docMk/>
      </pc:docMkLst>
    </pc:docChg>
  </pc:docChgLst>
  <pc:docChgLst>
    <pc:chgData name="瑛莉菜 羽田" userId="64c7e7a027abc1d1" providerId="LiveId" clId="{5B94F000-D2A0-484C-B2BA-A592C8F9F6F7}"/>
    <pc:docChg chg="custSel modSld">
      <pc:chgData name="瑛莉菜 羽田" userId="64c7e7a027abc1d1" providerId="LiveId" clId="{5B94F000-D2A0-484C-B2BA-A592C8F9F6F7}" dt="2024-10-07T07:43:32.681" v="37" actId="1076"/>
      <pc:docMkLst>
        <pc:docMk/>
      </pc:docMkLst>
    </pc:docChg>
  </pc:docChgLst>
  <pc:docChgLst>
    <pc:chgData name="瑛莉菜 羽田" userId="64c7e7a027abc1d1" providerId="LiveId" clId="{43DC86B1-8526-474A-960F-19F36B71C805}"/>
    <pc:docChg chg="custSel modSld">
      <pc:chgData name="瑛莉菜 羽田" userId="64c7e7a027abc1d1" providerId="LiveId" clId="{43DC86B1-8526-474A-960F-19F36B71C805}" dt="2024-11-05T03:00:32.439" v="44" actId="1076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81594946-36E5-419C-97BD-2EE0FCDCA26B}"/>
    <pc:docChg chg="custSel modSld">
      <pc:chgData name="瑛莉菜 羽田" userId="64c7e7a027abc1d1" providerId="LiveId" clId="{81594946-36E5-419C-97BD-2EE0FCDCA26B}" dt="2024-10-01T04:37:20.966" v="132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0F935618-6446-4CC6-A951-E9F94FDD779D}"/>
    <pc:docChg chg="custSel modSld">
      <pc:chgData name="瑛莉菜 羽田" userId="64c7e7a027abc1d1" providerId="LiveId" clId="{0F935618-6446-4CC6-A951-E9F94FDD779D}" dt="2024-10-01T07:15:02.435" v="96" actId="1076"/>
      <pc:docMkLst>
        <pc:docMk/>
      </pc:docMkLst>
    </pc:docChg>
  </pc:docChgLst>
  <pc:docChgLst>
    <pc:chgData name="瑛莉菜 羽田" userId="64c7e7a027abc1d1" providerId="LiveId" clId="{EDB2E7DE-E9DE-4AE4-9CA0-49CC5F9729B4}"/>
    <pc:docChg chg="custSel modSld">
      <pc:chgData name="瑛莉菜 羽田" userId="64c7e7a027abc1d1" providerId="LiveId" clId="{EDB2E7DE-E9DE-4AE4-9CA0-49CC5F9729B4}" dt="2024-10-04T07:40:32.829" v="38" actId="1076"/>
      <pc:docMkLst>
        <pc:docMk/>
      </pc:docMkLst>
    </pc:docChg>
  </pc:docChgLst>
  <pc:docChgLst>
    <pc:chgData name="瑛莉菜 羽田" userId="64c7e7a027abc1d1" providerId="LiveId" clId="{701BF944-4AA1-49BA-8278-2AA3DC685EC8}"/>
    <pc:docChg chg="custSel modSld">
      <pc:chgData name="瑛莉菜 羽田" userId="64c7e7a027abc1d1" providerId="LiveId" clId="{701BF944-4AA1-49BA-8278-2AA3DC685EC8}" dt="2024-10-21T03:29:26.078" v="32" actId="1076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41DA1C21-C97B-44B2-8B21-B5269C66FC9A}"/>
    <pc:docChg chg="custSel modSld">
      <pc:chgData name="瑛莉菜 羽田" userId="64c7e7a027abc1d1" providerId="LiveId" clId="{41DA1C21-C97B-44B2-8B21-B5269C66FC9A}" dt="2024-10-04T08:56:56.008" v="46" actId="1076"/>
      <pc:docMkLst>
        <pc:docMk/>
      </pc:docMkLst>
    </pc:docChg>
  </pc:docChgLst>
  <pc:docChgLst>
    <pc:chgData name="瑛莉菜 羽田" userId="64c7e7a027abc1d1" providerId="LiveId" clId="{A8A5EA20-C15C-4FC9-A74E-D5AEDED41C1E}"/>
    <pc:docChg chg="custSel modSld">
      <pc:chgData name="瑛莉菜 羽田" userId="64c7e7a027abc1d1" providerId="LiveId" clId="{A8A5EA20-C15C-4FC9-A74E-D5AEDED41C1E}" dt="2024-10-04T08:06:20.293" v="36" actId="1076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89E4A84E-0ABB-43F0-B51C-443C64C631E9}"/>
    <pc:docChg chg="undo custSel modSld">
      <pc:chgData name="瑛莉菜 羽田" userId="64c7e7a027abc1d1" providerId="LiveId" clId="{89E4A84E-0ABB-43F0-B51C-443C64C631E9}" dt="2024-10-01T07:58:13.567" v="56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4B255E4E-218A-44D6-BB93-84BF028320A8}"/>
    <pc:docChg chg="custSel modSld">
      <pc:chgData name="瑛莉菜 羽田" userId="64c7e7a027abc1d1" providerId="LiveId" clId="{4B255E4E-218A-44D6-BB93-84BF028320A8}" dt="2024-10-07T07:05:57.492" v="17" actId="14100"/>
      <pc:docMkLst>
        <pc:docMk/>
      </pc:docMkLst>
    </pc:docChg>
  </pc:docChgLst>
  <pc:docChgLst>
    <pc:chgData name="瑛莉菜 羽田" userId="64c7e7a027abc1d1" providerId="LiveId" clId="{92548E3F-C3CF-4E4B-A34E-3164AB18902E}"/>
    <pc:docChg chg="custSel modSld">
      <pc:chgData name="瑛莉菜 羽田" userId="64c7e7a027abc1d1" providerId="LiveId" clId="{92548E3F-C3CF-4E4B-A34E-3164AB18902E}" dt="2024-11-05T04:02:26.689" v="16"/>
      <pc:docMkLst>
        <pc:docMk/>
      </pc:docMkLst>
    </pc:docChg>
  </pc:docChgLst>
  <pc:docChgLst>
    <pc:chgData name="瑛莉菜 羽田" userId="64c7e7a027abc1d1" providerId="LiveId" clId="{F0A9AC8C-7A2B-4337-B617-63F944C9963F}"/>
    <pc:docChg chg="custSel modSld">
      <pc:chgData name="瑛莉菜 羽田" userId="64c7e7a027abc1d1" providerId="LiveId" clId="{F0A9AC8C-7A2B-4337-B617-63F944C9963F}" dt="2024-10-04T08:11:57.057" v="35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2A5196E9-4590-4D25-BF10-726C7C96F87E}"/>
    <pc:docChg chg="custSel modSld">
      <pc:chgData name="瑛莉菜 羽田" userId="64c7e7a027abc1d1" providerId="LiveId" clId="{2A5196E9-4590-4D25-BF10-726C7C96F87E}" dt="2024-10-21T03:57:53.975" v="22" actId="1076"/>
      <pc:docMkLst>
        <pc:docMk/>
      </pc:docMkLst>
    </pc:docChg>
  </pc:docChgLst>
  <pc:docChgLst>
    <pc:chgData name="瑛莉菜 羽田" userId="64c7e7a027abc1d1" providerId="LiveId" clId="{F3AF38F3-D3B0-4E3C-B798-D9383FD718A1}"/>
    <pc:docChg chg="custSel modSld">
      <pc:chgData name="瑛莉菜 羽田" userId="64c7e7a027abc1d1" providerId="LiveId" clId="{F3AF38F3-D3B0-4E3C-B798-D9383FD718A1}" dt="2024-10-04T07:10:18.998" v="37" actId="1076"/>
      <pc:docMkLst>
        <pc:docMk/>
      </pc:docMkLst>
    </pc:docChg>
  </pc:docChgLst>
  <pc:docChgLst>
    <pc:chgData name="瑛莉菜 羽田" userId="64c7e7a027abc1d1" providerId="LiveId" clId="{6CD452CC-4C28-41C3-9694-B5745294B4AC}"/>
    <pc:docChg chg="custSel modSld">
      <pc:chgData name="瑛莉菜 羽田" userId="64c7e7a027abc1d1" providerId="LiveId" clId="{6CD452CC-4C28-41C3-9694-B5745294B4AC}" dt="2024-10-07T07:08:20.240" v="18" actId="14100"/>
      <pc:docMkLst>
        <pc:docMk/>
      </pc:docMkLst>
    </pc:docChg>
  </pc:docChgLst>
  <pc:docChgLst>
    <pc:chgData name="瑛莉菜 羽田" userId="64c7e7a027abc1d1" providerId="LiveId" clId="{D7C9CF7B-02E6-4876-8211-292D7BDFD1DD}"/>
    <pc:docChg chg="undo custSel modSld">
      <pc:chgData name="瑛莉菜 羽田" userId="64c7e7a027abc1d1" providerId="LiveId" clId="{D7C9CF7B-02E6-4876-8211-292D7BDFD1DD}" dt="2024-10-04T06:52:40.479" v="52" actId="1076"/>
      <pc:docMkLst>
        <pc:docMk/>
      </pc:docMkLst>
    </pc:docChg>
  </pc:docChgLst>
  <pc:docChgLst>
    <pc:chgData name="瑛莉菜 羽田" userId="64c7e7a027abc1d1" providerId="LiveId" clId="{247AC719-1C15-45C1-8600-C5A413C119AF}"/>
    <pc:docChg chg="custSel modSld">
      <pc:chgData name="瑛莉菜 羽田" userId="64c7e7a027abc1d1" providerId="LiveId" clId="{247AC719-1C15-45C1-8600-C5A413C119AF}" dt="2024-10-04T08:20:41.564" v="21" actId="1076"/>
      <pc:docMkLst>
        <pc:docMk/>
      </pc:docMkLst>
    </pc:docChg>
  </pc:docChgLst>
  <pc:docChgLst>
    <pc:chgData name="瑛莉菜 羽田" userId="64c7e7a027abc1d1" providerId="LiveId" clId="{D6F4154A-DFD5-4828-B4D5-B73487AC6816}"/>
    <pc:docChg chg="custSel modSld">
      <pc:chgData name="瑛莉菜 羽田" userId="64c7e7a027abc1d1" providerId="LiveId" clId="{D6F4154A-DFD5-4828-B4D5-B73487AC6816}" dt="2024-11-05T04:00:51.242" v="32" actId="14100"/>
      <pc:docMkLst>
        <pc:docMk/>
      </pc:docMkLst>
    </pc:docChg>
  </pc:docChgLst>
  <pc:docChgLst>
    <pc:chgData name="瑛莉菜 羽田" userId="64c7e7a027abc1d1" providerId="LiveId" clId="{B8907E8E-57D6-422A-A7CF-A124806EFAB2}"/>
    <pc:docChg chg="custSel modSld">
      <pc:chgData name="瑛莉菜 羽田" userId="64c7e7a027abc1d1" providerId="LiveId" clId="{B8907E8E-57D6-422A-A7CF-A124806EFAB2}" dt="2024-10-07T09:09:56.867" v="34" actId="1076"/>
      <pc:docMkLst>
        <pc:docMk/>
      </pc:docMkLst>
    </pc:docChg>
  </pc:docChgLst>
  <pc:docChgLst>
    <pc:chgData name="瑛莉菜 羽田" userId="64c7e7a027abc1d1" providerId="LiveId" clId="{4FA952B3-65BA-4635-BE0B-ACB6D767C22E}"/>
    <pc:docChg chg="custSel modSld">
      <pc:chgData name="瑛莉菜 羽田" userId="64c7e7a027abc1d1" providerId="LiveId" clId="{4FA952B3-65BA-4635-BE0B-ACB6D767C22E}" dt="2024-10-04T06:54:39.146" v="51" actId="1076"/>
      <pc:docMkLst>
        <pc:docMk/>
      </pc:docMkLst>
    </pc:docChg>
  </pc:docChgLst>
  <pc:docChgLst>
    <pc:chgData name="瑛莉菜 羽田" userId="64c7e7a027abc1d1" providerId="LiveId" clId="{B1C3D40D-E4CF-4747-987A-3B7DFE08ACDD}"/>
    <pc:docChg chg="custSel modSld">
      <pc:chgData name="瑛莉菜 羽田" userId="64c7e7a027abc1d1" providerId="LiveId" clId="{B1C3D40D-E4CF-4747-987A-3B7DFE08ACDD}" dt="2024-10-07T07:01:35.854" v="17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6AD9C235-DC89-42DD-9AAC-D56B096DB535}"/>
    <pc:docChg chg="undo custSel modSld">
      <pc:chgData name="瑛莉菜 羽田" userId="64c7e7a027abc1d1" providerId="LiveId" clId="{6AD9C235-DC89-42DD-9AAC-D56B096DB535}" dt="2024-10-01T06:19:56.524" v="144" actId="1076"/>
      <pc:docMkLst>
        <pc:docMk/>
      </pc:docMkLst>
    </pc:docChg>
  </pc:docChgLst>
  <pc:docChgLst>
    <pc:chgData name="瑛莉菜 羽田" userId="64c7e7a027abc1d1" providerId="LiveId" clId="{C6B5543B-3402-4A65-A577-192C5D15D2C4}"/>
    <pc:docChg chg="custSel modSld">
      <pc:chgData name="瑛莉菜 羽田" userId="64c7e7a027abc1d1" providerId="LiveId" clId="{C6B5543B-3402-4A65-A577-192C5D15D2C4}" dt="2024-10-04T07:00:33.483" v="39" actId="1076"/>
      <pc:docMkLst>
        <pc:docMk/>
      </pc:docMkLst>
    </pc:docChg>
  </pc:docChgLst>
  <pc:docChgLst>
    <pc:chgData name="瑛莉菜 羽田" userId="64c7e7a027abc1d1" providerId="LiveId" clId="{CB24D0AC-AEA6-4D31-B493-0B02D6A986C1}"/>
    <pc:docChg chg="custSel modSld">
      <pc:chgData name="瑛莉菜 羽田" userId="64c7e7a027abc1d1" providerId="LiveId" clId="{CB24D0AC-AEA6-4D31-B493-0B02D6A986C1}" dt="2024-10-04T07:25:35.921" v="24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0C22E536-348B-44EC-AD3F-1179146ABD59}"/>
    <pc:docChg chg="custSel modSld">
      <pc:chgData name="瑛莉菜 羽田" userId="64c7e7a027abc1d1" providerId="LiveId" clId="{0C22E536-348B-44EC-AD3F-1179146ABD59}" dt="2024-10-21T02:42:58.051" v="133" actId="20577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32DD457B-D336-45A2-ACEB-7581CF6EAC51}"/>
    <pc:docChg chg="custSel modSld">
      <pc:chgData name="瑛莉菜 羽田" userId="64c7e7a027abc1d1" providerId="LiveId" clId="{32DD457B-D336-45A2-ACEB-7581CF6EAC51}" dt="2024-10-01T08:32:02.677" v="84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12D45C95-0475-4A77-9E2A-D756A7F1F69B}"/>
    <pc:docChg chg="custSel modSld">
      <pc:chgData name="瑛莉菜 羽田" userId="64c7e7a027abc1d1" providerId="LiveId" clId="{12D45C95-0475-4A77-9E2A-D756A7F1F69B}" dt="2024-10-04T06:58:43.701" v="51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CECAD84A-9E18-456F-B0FC-65ACF09E0DCB}"/>
    <pc:docChg chg="custSel modSld">
      <pc:chgData name="瑛莉菜 羽田" userId="64c7e7a027abc1d1" providerId="LiveId" clId="{CECAD84A-9E18-456F-B0FC-65ACF09E0DCB}" dt="2024-10-04T08:14:18.029" v="44" actId="1076"/>
      <pc:docMkLst>
        <pc:docMk/>
      </pc:docMkLst>
    </pc:docChg>
  </pc:docChgLst>
  <pc:docChgLst>
    <pc:chgData name="瑛莉菜 羽田" userId="64c7e7a027abc1d1" providerId="LiveId" clId="{E0E80C51-EC79-40FE-8E2A-954C439079E7}"/>
    <pc:docChg chg="custSel modSld">
      <pc:chgData name="瑛莉菜 羽田" userId="64c7e7a027abc1d1" providerId="LiveId" clId="{E0E80C51-EC79-40FE-8E2A-954C439079E7}" dt="2024-11-05T04:04:08.881" v="11" actId="14100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</pc:docChg>
  </pc:docChgLst>
  <pc:docChgLst>
    <pc:chgData name="瑛莉菜 羽田" userId="64c7e7a027abc1d1" providerId="LiveId" clId="{C492D207-1A16-4E79-A7A6-A5EF81C9A3C1}"/>
    <pc:docChg chg="custSel modSld">
      <pc:chgData name="瑛莉菜 羽田" userId="64c7e7a027abc1d1" providerId="LiveId" clId="{C492D207-1A16-4E79-A7A6-A5EF81C9A3C1}" dt="2024-10-01T06:27:21.674" v="64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A38A5D3D-F7C6-457C-8620-5E1D51766419}"/>
    <pc:docChg chg="custSel modSld">
      <pc:chgData name="瑛莉菜 羽田" userId="64c7e7a027abc1d1" providerId="LiveId" clId="{A38A5D3D-F7C6-457C-8620-5E1D51766419}" dt="2024-10-04T08:29:37.124" v="35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0530B49E-995B-4022-8A0E-BFA4949C18A0}"/>
    <pc:docChg chg="custSel modSld">
      <pc:chgData name="瑛莉菜 羽田" userId="64c7e7a027abc1d1" providerId="LiveId" clId="{0530B49E-995B-4022-8A0E-BFA4949C18A0}" dt="2024-10-07T06:59:40.618" v="226" actId="20577"/>
      <pc:docMkLst>
        <pc:docMk/>
      </pc:docMkLst>
    </pc:docChg>
  </pc:docChgLst>
  <pc:docChgLst>
    <pc:chgData name="瑛莉菜 羽田" userId="64c7e7a027abc1d1" providerId="LiveId" clId="{7A5A9115-36C4-4072-BD7B-1B22B88A491E}"/>
    <pc:docChg chg="custSel modSld">
      <pc:chgData name="瑛莉菜 羽田" userId="64c7e7a027abc1d1" providerId="LiveId" clId="{7A5A9115-36C4-4072-BD7B-1B22B88A491E}" dt="2024-10-04T09:09:23.090" v="13" actId="1076"/>
      <pc:docMkLst>
        <pc:docMk/>
      </pc:docMkLst>
    </pc:docChg>
  </pc:docChgLst>
  <pc:docChgLst>
    <pc:chgData name="瑛莉菜 羽田" userId="64c7e7a027abc1d1" providerId="LiveId" clId="{72E1458F-5887-4AD2-9F43-2FAAEA1D7393}"/>
    <pc:docChg chg="custSel modSld">
      <pc:chgData name="瑛莉菜 羽田" userId="64c7e7a027abc1d1" providerId="LiveId" clId="{72E1458F-5887-4AD2-9F43-2FAAEA1D7393}" dt="2024-10-04T08:44:03.716" v="22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D8344C41-F312-4582-BA7B-D4698A7BCDF4}"/>
    <pc:docChg chg="custSel modSld">
      <pc:chgData name="瑛莉菜 羽田" userId="64c7e7a027abc1d1" providerId="LiveId" clId="{D8344C41-F312-4582-BA7B-D4698A7BCDF4}" dt="2024-10-04T06:56:13.534" v="37" actId="1076"/>
      <pc:docMkLst>
        <pc:docMk/>
      </pc:docMkLst>
    </pc:docChg>
  </pc:docChgLst>
  <pc:docChgLst>
    <pc:chgData name="瑛莉菜 羽田" userId="64c7e7a027abc1d1" providerId="LiveId" clId="{CE4316B8-788E-4300-BAA7-EBFF24669661}"/>
    <pc:docChg chg="custSel modSld">
      <pc:chgData name="瑛莉菜 羽田" userId="64c7e7a027abc1d1" providerId="LiveId" clId="{CE4316B8-788E-4300-BAA7-EBFF24669661}" dt="2024-10-01T07:06:13.995" v="47" actId="20577"/>
      <pc:docMkLst>
        <pc:docMk/>
      </pc:docMkLst>
    </pc:docChg>
  </pc:docChgLst>
  <pc:docChgLst>
    <pc:chgData name="瑛莉菜 羽田" userId="64c7e7a027abc1d1" providerId="LiveId" clId="{234F7AA6-BCA7-4B5C-B836-B78ECD04C192}"/>
    <pc:docChg chg="custSel modSld">
      <pc:chgData name="瑛莉菜 羽田" userId="64c7e7a027abc1d1" providerId="LiveId" clId="{234F7AA6-BCA7-4B5C-B836-B78ECD04C192}" dt="2024-10-01T08:40:25.144" v="99" actId="1076"/>
      <pc:docMkLst>
        <pc:docMk/>
      </pc:docMkLst>
    </pc:docChg>
  </pc:docChgLst>
  <pc:docChgLst>
    <pc:chgData name="瑛莉菜 羽田" userId="64c7e7a027abc1d1" providerId="LiveId" clId="{BFA06E62-7C9A-4EED-91F8-C306997E5917}"/>
    <pc:docChg chg="custSel modSld">
      <pc:chgData name="瑛莉菜 羽田" userId="64c7e7a027abc1d1" providerId="LiveId" clId="{BFA06E62-7C9A-4EED-91F8-C306997E5917}" dt="2024-10-07T09:07:12.923" v="18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1D3F7C8F-F7F4-4B7B-9562-A1B8E759E6A0}"/>
    <pc:docChg chg="custSel modSld">
      <pc:chgData name="瑛莉菜 羽田" userId="64c7e7a027abc1d1" providerId="LiveId" clId="{1D3F7C8F-F7F4-4B7B-9562-A1B8E759E6A0}" dt="2024-10-01T04:10:52.741" v="95" actId="20577"/>
      <pc:docMkLst>
        <pc:docMk/>
      </pc:docMkLst>
    </pc:docChg>
  </pc:docChgLst>
  <pc:docChgLst>
    <pc:chgData name="瑛莉菜 羽田" userId="64c7e7a027abc1d1" providerId="LiveId" clId="{113778C6-CB63-4052-8E41-A1D081FA36D9}"/>
    <pc:docChg chg="custSel modSld">
      <pc:chgData name="瑛莉菜 羽田" userId="64c7e7a027abc1d1" providerId="LiveId" clId="{113778C6-CB63-4052-8E41-A1D081FA36D9}" dt="2024-11-05T07:42:02.270" v="41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73FE63BF-1C0C-4270-809D-5F7717C8716C}"/>
    <pc:docChg chg="custSel modSld">
      <pc:chgData name="瑛莉菜 羽田" userId="64c7e7a027abc1d1" providerId="LiveId" clId="{73FE63BF-1C0C-4270-809D-5F7717C8716C}" dt="2024-10-07T07:12:54.980" v="22" actId="1076"/>
      <pc:docMkLst>
        <pc:docMk/>
      </pc:docMkLst>
    </pc:docChg>
  </pc:docChgLst>
  <pc:docChgLst>
    <pc:chgData name="瑛莉菜 羽田" userId="64c7e7a027abc1d1" providerId="LiveId" clId="{788433F2-C08B-4D28-9D56-0D00499EE778}"/>
    <pc:docChg chg="custSel modSld">
      <pc:chgData name="瑛莉菜 羽田" userId="64c7e7a027abc1d1" providerId="LiveId" clId="{788433F2-C08B-4D28-9D56-0D00499EE778}" dt="2024-11-05T06:40:16.191" v="109" actId="1076"/>
      <pc:docMkLst>
        <pc:docMk/>
      </pc:docMkLst>
      <pc:sldChg chg="addSp delSp modSp mod">
        <pc:chgData name="瑛莉菜 羽田" userId="64c7e7a027abc1d1" providerId="LiveId" clId="{788433F2-C08B-4D28-9D56-0D00499EE778}" dt="2024-11-05T06:40:16.191" v="109" actId="1076"/>
        <pc:sldMkLst>
          <pc:docMk/>
          <pc:sldMk cId="4010063240" sldId="375"/>
        </pc:sldMkLst>
        <pc:spChg chg="mod">
          <ac:chgData name="瑛莉菜 羽田" userId="64c7e7a027abc1d1" providerId="LiveId" clId="{788433F2-C08B-4D28-9D56-0D00499EE778}" dt="2024-11-05T06:38:44.115" v="50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788433F2-C08B-4D28-9D56-0D00499EE778}" dt="2024-11-05T06:39:39.283" v="9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88433F2-C08B-4D28-9D56-0D00499EE778}" dt="2024-11-05T06:38:23.010" v="0"/>
          <ac:spMkLst>
            <pc:docMk/>
            <pc:sldMk cId="4010063240" sldId="375"/>
            <ac:spMk id="23" creationId="{00000000-0000-0000-0000-000000000000}"/>
          </ac:spMkLst>
        </pc:spChg>
        <pc:picChg chg="del">
          <ac:chgData name="瑛莉菜 羽田" userId="64c7e7a027abc1d1" providerId="LiveId" clId="{788433F2-C08B-4D28-9D56-0D00499EE778}" dt="2024-11-05T06:39:41.849" v="99" actId="478"/>
          <ac:picMkLst>
            <pc:docMk/>
            <pc:sldMk cId="4010063240" sldId="375"/>
            <ac:picMk id="5" creationId="{7AE23C11-3D50-6E05-0646-1EFC9F4BB028}"/>
          </ac:picMkLst>
        </pc:picChg>
        <pc:picChg chg="add mod">
          <ac:chgData name="瑛莉菜 羽田" userId="64c7e7a027abc1d1" providerId="LiveId" clId="{788433F2-C08B-4D28-9D56-0D00499EE778}" dt="2024-11-05T06:40:12.038" v="106" actId="14100"/>
          <ac:picMkLst>
            <pc:docMk/>
            <pc:sldMk cId="4010063240" sldId="375"/>
            <ac:picMk id="6" creationId="{EDB42C62-09C5-4EDC-7945-3A024A1AF725}"/>
          </ac:picMkLst>
        </pc:picChg>
        <pc:picChg chg="del">
          <ac:chgData name="瑛莉菜 羽田" userId="64c7e7a027abc1d1" providerId="LiveId" clId="{788433F2-C08B-4D28-9D56-0D00499EE778}" dt="2024-11-05T06:39:40.764" v="98" actId="478"/>
          <ac:picMkLst>
            <pc:docMk/>
            <pc:sldMk cId="4010063240" sldId="375"/>
            <ac:picMk id="8" creationId="{43B6E0F9-D02B-E36B-0BAD-20BCA35B4B72}"/>
          </ac:picMkLst>
        </pc:picChg>
        <pc:picChg chg="add mod">
          <ac:chgData name="瑛莉菜 羽田" userId="64c7e7a027abc1d1" providerId="LiveId" clId="{788433F2-C08B-4D28-9D56-0D00499EE778}" dt="2024-11-05T06:40:16.191" v="109" actId="1076"/>
          <ac:picMkLst>
            <pc:docMk/>
            <pc:sldMk cId="4010063240" sldId="375"/>
            <ac:picMk id="9" creationId="{A7E035C8-4D94-EF5B-1457-3A395AE875F5}"/>
          </ac:picMkLst>
        </pc:picChg>
      </pc:sldChg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</pc:docChg>
  </pc:docChgLst>
  <pc:docChgLst>
    <pc:chgData name="瑛莉菜 羽田" userId="64c7e7a027abc1d1" providerId="LiveId" clId="{087EB924-A11A-4C64-AC54-2B288F9256CB}"/>
    <pc:docChg chg="undo custSel modSld">
      <pc:chgData name="瑛莉菜 羽田" userId="64c7e7a027abc1d1" providerId="LiveId" clId="{087EB924-A11A-4C64-AC54-2B288F9256CB}" dt="2024-11-05T06:27:41.448" v="64" actId="14100"/>
      <pc:docMkLst>
        <pc:docMk/>
      </pc:docMkLst>
    </pc:docChg>
  </pc:docChgLst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98B543F0-FB8F-4F6B-A41C-95CAC52D1998}"/>
    <pc:docChg chg="custSel modSld">
      <pc:chgData name="瑛莉菜 羽田" userId="64c7e7a027abc1d1" providerId="LiveId" clId="{98B543F0-FB8F-4F6B-A41C-95CAC52D1998}" dt="2024-11-05T03:09:21.447" v="43" actId="1076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C69700E6-B145-445A-BAB5-02D80A2C9D5F}"/>
    <pc:docChg chg="custSel modSld">
      <pc:chgData name="瑛莉菜 羽田" userId="64c7e7a027abc1d1" providerId="LiveId" clId="{C69700E6-B145-445A-BAB5-02D80A2C9D5F}" dt="2024-10-21T04:47:00.328" v="25" actId="1076"/>
      <pc:docMkLst>
        <pc:docMk/>
      </pc:docMkLst>
    </pc:docChg>
  </pc:docChgLst>
  <pc:docChgLst>
    <pc:chgData name="瑛莉菜 羽田" userId="64c7e7a027abc1d1" providerId="LiveId" clId="{8A24C8DE-5559-4A00-BDCF-1496F95D1DD2}"/>
    <pc:docChg chg="custSel modSld">
      <pc:chgData name="瑛莉菜 羽田" userId="64c7e7a027abc1d1" providerId="LiveId" clId="{8A24C8DE-5559-4A00-BDCF-1496F95D1DD2}" dt="2024-10-01T02:51:27.315" v="49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12ACC33F-36D1-42CF-939E-7F667758C4ED}"/>
    <pc:docChg chg="custSel modSld">
      <pc:chgData name="瑛莉菜 羽田" userId="64c7e7a027abc1d1" providerId="LiveId" clId="{12ACC33F-36D1-42CF-939E-7F667758C4ED}" dt="2024-10-07T07:23:09.379" v="114" actId="14100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BB5911ED-0847-474D-9580-17F62020BDA5}"/>
    <pc:docChg chg="custSel modSld">
      <pc:chgData name="瑛莉菜 羽田" userId="64c7e7a027abc1d1" providerId="LiveId" clId="{BB5911ED-0847-474D-9580-17F62020BDA5}" dt="2024-10-07T07:42:14.555" v="26" actId="1076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</pc:docChg>
  </pc:docChgLst>
  <pc:docChgLst>
    <pc:chgData name="瑛莉菜 羽田" userId="64c7e7a027abc1d1" providerId="LiveId" clId="{384457CA-8960-483C-873D-9F62A6A0B7F0}"/>
    <pc:docChg chg="custSel modSld">
      <pc:chgData name="瑛莉菜 羽田" userId="64c7e7a027abc1d1" providerId="LiveId" clId="{384457CA-8960-483C-873D-9F62A6A0B7F0}" dt="2024-10-07T07:31:37.977" v="13" actId="1076"/>
      <pc:docMkLst>
        <pc:docMk/>
      </pc:docMkLst>
    </pc:docChg>
  </pc:docChgLst>
  <pc:docChgLst>
    <pc:chgData name="瑛莉菜 羽田" userId="64c7e7a027abc1d1" providerId="LiveId" clId="{B1492548-3B06-4E1B-9ED4-DE9D871983D4}"/>
    <pc:docChg chg="custSel modSld">
      <pc:chgData name="瑛莉菜 羽田" userId="64c7e7a027abc1d1" providerId="LiveId" clId="{B1492548-3B06-4E1B-9ED4-DE9D871983D4}" dt="2024-10-07T06:54:24.304" v="49" actId="1076"/>
      <pc:docMkLst>
        <pc:docMk/>
      </pc:docMkLst>
    </pc:docChg>
  </pc:docChgLst>
  <pc:docChgLst>
    <pc:chgData name="瑛莉菜 羽田" userId="64c7e7a027abc1d1" providerId="LiveId" clId="{5C76D0D7-6C3A-4ED6-A030-50CD3343583A}"/>
    <pc:docChg chg="custSel modSld">
      <pc:chgData name="瑛莉菜 羽田" userId="64c7e7a027abc1d1" providerId="LiveId" clId="{5C76D0D7-6C3A-4ED6-A030-50CD3343583A}" dt="2024-10-04T09:10:32.286" v="19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70233577-EAA5-4B1B-AA13-C2BC5483E0D0}"/>
    <pc:docChg chg="custSel modSld">
      <pc:chgData name="瑛莉菜 羽田" userId="64c7e7a027abc1d1" providerId="LiveId" clId="{70233577-EAA5-4B1B-AA13-C2BC5483E0D0}" dt="2024-11-05T07:29:51.354" v="52" actId="1076"/>
      <pc:docMkLst>
        <pc:docMk/>
      </pc:docMkLst>
    </pc:docChg>
  </pc:docChgLst>
  <pc:docChgLst>
    <pc:chgData name="瑛莉菜 羽田" userId="64c7e7a027abc1d1" providerId="LiveId" clId="{9151AB77-0872-4EDC-A3E1-5A055EF8DCF4}"/>
    <pc:docChg chg="custSel modSld">
      <pc:chgData name="瑛莉菜 羽田" userId="64c7e7a027abc1d1" providerId="LiveId" clId="{9151AB77-0872-4EDC-A3E1-5A055EF8DCF4}" dt="2024-10-04T06:48:58.138" v="43" actId="1076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99706097-8525-41BE-BC38-C29C343959BA}"/>
    <pc:docChg chg="custSel modSld">
      <pc:chgData name="瑛莉菜 羽田" userId="64c7e7a027abc1d1" providerId="LiveId" clId="{99706097-8525-41BE-BC38-C29C343959BA}" dt="2024-10-04T07:08:06.141" v="65" actId="1076"/>
      <pc:docMkLst>
        <pc:docMk/>
      </pc:docMkLst>
    </pc:docChg>
  </pc:docChgLst>
  <pc:docChgLst>
    <pc:chgData name="瑛莉菜 羽田" userId="64c7e7a027abc1d1" providerId="LiveId" clId="{82F570FE-DB76-4317-A569-248967D8125B}"/>
    <pc:docChg chg="custSel modSld">
      <pc:chgData name="瑛莉菜 羽田" userId="64c7e7a027abc1d1" providerId="LiveId" clId="{82F570FE-DB76-4317-A569-248967D8125B}" dt="2024-10-07T07:39:45.617" v="22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3634D59F-8BC6-4306-A3EA-16B0D63DD722}"/>
    <pc:docChg chg="custSel modSld">
      <pc:chgData name="瑛莉菜 羽田" userId="64c7e7a027abc1d1" providerId="LiveId" clId="{3634D59F-8BC6-4306-A3EA-16B0D63DD722}" dt="2024-10-07T08:58:45.870" v="48" actId="1076"/>
      <pc:docMkLst>
        <pc:docMk/>
      </pc:docMkLst>
    </pc:docChg>
  </pc:docChgLst>
  <pc:docChgLst>
    <pc:chgData name="瑛莉菜 羽田" userId="64c7e7a027abc1d1" providerId="LiveId" clId="{43FA5EAA-D2F7-4FA0-8F1B-866E576BD040}"/>
    <pc:docChg chg="custSel modSld">
      <pc:chgData name="瑛莉菜 羽田" userId="64c7e7a027abc1d1" providerId="LiveId" clId="{43FA5EAA-D2F7-4FA0-8F1B-866E576BD040}" dt="2024-10-04T07:26:47.326" v="21" actId="1076"/>
      <pc:docMkLst>
        <pc:docMk/>
      </pc:docMkLst>
    </pc:docChg>
  </pc:docChgLst>
  <pc:docChgLst>
    <pc:chgData name="瑛莉菜 羽田" userId="64c7e7a027abc1d1" providerId="LiveId" clId="{9498EB05-B345-4B60-8EF9-8CB1AEF0B1E1}"/>
    <pc:docChg chg="custSel modSld">
      <pc:chgData name="瑛莉菜 羽田" userId="64c7e7a027abc1d1" providerId="LiveId" clId="{9498EB05-B345-4B60-8EF9-8CB1AEF0B1E1}" dt="2024-10-04T07:33:28.180" v="15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F82DF792-A792-4A74-A46B-8642E46E2DB6}"/>
    <pc:docChg chg="custSel modSld">
      <pc:chgData name="瑛莉菜 羽田" userId="64c7e7a027abc1d1" providerId="LiveId" clId="{F82DF792-A792-4A74-A46B-8642E46E2DB6}" dt="2024-10-04T04:56:49.143" v="38" actId="1076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B6C06307-2559-4609-B20A-7DA8EF7FF785}"/>
    <pc:docChg chg="custSel modSld">
      <pc:chgData name="瑛莉菜 羽田" userId="64c7e7a027abc1d1" providerId="LiveId" clId="{B6C06307-2559-4609-B20A-7DA8EF7FF785}" dt="2024-10-03T05:27:33.351" v="73" actId="1076"/>
      <pc:docMkLst>
        <pc:docMk/>
      </pc:docMkLst>
    </pc:docChg>
  </pc:docChgLst>
  <pc:docChgLst>
    <pc:chgData name="瑛莉菜 羽田" userId="64c7e7a027abc1d1" providerId="LiveId" clId="{AE1C656C-1438-45A3-9A79-52E261AAC0F6}"/>
    <pc:docChg chg="custSel modSld">
      <pc:chgData name="瑛莉菜 羽田" userId="64c7e7a027abc1d1" providerId="LiveId" clId="{AE1C656C-1438-45A3-9A79-52E261AAC0F6}" dt="2024-10-07T06:25:56.458" v="26" actId="14100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64B9AA24-202B-4443-BE6F-0ECEB5806E3D}"/>
    <pc:docChg chg="custSel modSld">
      <pc:chgData name="瑛莉菜 羽田" userId="64c7e7a027abc1d1" providerId="LiveId" clId="{64B9AA24-202B-4443-BE6F-0ECEB5806E3D}" dt="2024-11-05T07:44:17.990" v="47" actId="1076"/>
      <pc:docMkLst>
        <pc:docMk/>
      </pc:docMkLst>
      <pc:sldChg chg="addSp delSp modSp mod">
        <pc:chgData name="瑛莉菜 羽田" userId="64c7e7a027abc1d1" providerId="LiveId" clId="{64B9AA24-202B-4443-BE6F-0ECEB5806E3D}" dt="2024-11-05T07:44:17.990" v="47" actId="1076"/>
        <pc:sldMkLst>
          <pc:docMk/>
          <pc:sldMk cId="4010063240" sldId="375"/>
        </pc:sldMkLst>
        <pc:spChg chg="mod">
          <ac:chgData name="瑛莉菜 羽田" userId="64c7e7a027abc1d1" providerId="LiveId" clId="{64B9AA24-202B-4443-BE6F-0ECEB5806E3D}" dt="2024-11-05T07:43:30.354" v="32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64B9AA24-202B-4443-BE6F-0ECEB5806E3D}" dt="2024-11-05T07:43:48.216" v="36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4B9AA24-202B-4443-BE6F-0ECEB5806E3D}" dt="2024-11-05T07:42:57.857" v="2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4B9AA24-202B-4443-BE6F-0ECEB5806E3D}" dt="2024-11-05T07:43:09.272" v="3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64B9AA24-202B-4443-BE6F-0ECEB5806E3D}" dt="2024-11-05T07:44:16.733" v="46" actId="14100"/>
          <ac:picMkLst>
            <pc:docMk/>
            <pc:sldMk cId="4010063240" sldId="375"/>
            <ac:picMk id="5" creationId="{68CBF635-75AE-DF62-F49C-F1E1CA9B9897}"/>
          </ac:picMkLst>
        </pc:picChg>
        <pc:picChg chg="del">
          <ac:chgData name="瑛莉菜 羽田" userId="64c7e7a027abc1d1" providerId="LiveId" clId="{64B9AA24-202B-4443-BE6F-0ECEB5806E3D}" dt="2024-11-05T07:43:50.515" v="38" actId="478"/>
          <ac:picMkLst>
            <pc:docMk/>
            <pc:sldMk cId="4010063240" sldId="375"/>
            <ac:picMk id="6" creationId="{585BDA89-73BC-B143-3FA2-ACB721FCC929}"/>
          </ac:picMkLst>
        </pc:picChg>
        <pc:picChg chg="add mod">
          <ac:chgData name="瑛莉菜 羽田" userId="64c7e7a027abc1d1" providerId="LiveId" clId="{64B9AA24-202B-4443-BE6F-0ECEB5806E3D}" dt="2024-11-05T07:44:17.990" v="47" actId="1076"/>
          <ac:picMkLst>
            <pc:docMk/>
            <pc:sldMk cId="4010063240" sldId="375"/>
            <ac:picMk id="8" creationId="{914A9FB5-EA44-62B8-8F8C-527F53ED94EE}"/>
          </ac:picMkLst>
        </pc:picChg>
        <pc:picChg chg="del">
          <ac:chgData name="瑛莉菜 羽田" userId="64c7e7a027abc1d1" providerId="LiveId" clId="{64B9AA24-202B-4443-BE6F-0ECEB5806E3D}" dt="2024-11-05T07:43:49.853" v="37" actId="478"/>
          <ac:picMkLst>
            <pc:docMk/>
            <pc:sldMk cId="4010063240" sldId="375"/>
            <ac:picMk id="9" creationId="{6F539ACA-0487-4318-775B-A2DCB365C906}"/>
          </ac:picMkLst>
        </pc:picChg>
      </pc:sldChg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4CC070C8-9F88-4E60-B401-0B29BD015647}"/>
    <pc:docChg chg="custSel modSld">
      <pc:chgData name="瑛莉菜 羽田" userId="64c7e7a027abc1d1" providerId="LiveId" clId="{4CC070C8-9F88-4E60-B401-0B29BD015647}" dt="2024-10-07T08:56:00.589" v="46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7B7E7651-BF70-42AC-829B-B716D7D34793}"/>
    <pc:docChg chg="custSel modSld">
      <pc:chgData name="瑛莉菜 羽田" userId="64c7e7a027abc1d1" providerId="LiveId" clId="{7B7E7651-BF70-42AC-829B-B716D7D34793}" dt="2024-10-01T02:48:13.031" v="27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E3A6DFAE-EAE0-436A-8204-7651799EF5A1}"/>
    <pc:docChg chg="custSel modSld">
      <pc:chgData name="瑛莉菜 羽田" userId="64c7e7a027abc1d1" providerId="LiveId" clId="{E3A6DFAE-EAE0-436A-8204-7651799EF5A1}" dt="2024-10-04T08:07:50.572" v="25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E2BC6E63-C0B9-4564-BC49-4CDE530BAC4B}"/>
    <pc:docChg chg="custSel modSld">
      <pc:chgData name="瑛莉菜 羽田" userId="64c7e7a027abc1d1" providerId="LiveId" clId="{E2BC6E63-C0B9-4564-BC49-4CDE530BAC4B}" dt="2024-10-01T04:28:56.389" v="43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57B15FFE-A53E-4341-9566-09E1D9B25632}"/>
    <pc:docChg chg="custSel modSld">
      <pc:chgData name="瑛莉菜 羽田" userId="64c7e7a027abc1d1" providerId="LiveId" clId="{57B15FFE-A53E-4341-9566-09E1D9B25632}" dt="2024-10-04T08:49:25.689" v="22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FD17EB7C-03B8-4028-8C28-BDB839FECC3C}"/>
    <pc:docChg chg="custSel modSld">
      <pc:chgData name="瑛莉菜 羽田" userId="64c7e7a027abc1d1" providerId="LiveId" clId="{FD17EB7C-03B8-4028-8C28-BDB839FECC3C}" dt="2024-10-01T08:25:08.970" v="81" actId="1076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2C1B56E1-41CB-4283-A6BF-27CA27060198}"/>
    <pc:docChg chg="custSel modSld">
      <pc:chgData name="瑛莉菜 羽田" userId="64c7e7a027abc1d1" providerId="LiveId" clId="{2C1B56E1-41CB-4283-A6BF-27CA27060198}" dt="2024-11-05T07:36:36.535" v="76" actId="1076"/>
      <pc:docMkLst>
        <pc:docMk/>
      </pc:docMkLst>
      <pc:sldChg chg="addSp delSp modSp mod">
        <pc:chgData name="瑛莉菜 羽田" userId="64c7e7a027abc1d1" providerId="LiveId" clId="{2C1B56E1-41CB-4283-A6BF-27CA27060198}" dt="2024-11-05T07:36:36.535" v="76" actId="1076"/>
        <pc:sldMkLst>
          <pc:docMk/>
          <pc:sldMk cId="4010063240" sldId="375"/>
        </pc:sldMkLst>
        <pc:spChg chg="mod">
          <ac:chgData name="瑛莉菜 羽田" userId="64c7e7a027abc1d1" providerId="LiveId" clId="{2C1B56E1-41CB-4283-A6BF-27CA27060198}" dt="2024-11-05T07:35:30.729" v="59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2C1B56E1-41CB-4283-A6BF-27CA27060198}" dt="2024-11-05T07:36:02.324" v="6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C1B56E1-41CB-4283-A6BF-27CA27060198}" dt="2024-11-05T07:33:20.61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C1B56E1-41CB-4283-A6BF-27CA27060198}" dt="2024-11-05T07:35:14.021" v="43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C1B56E1-41CB-4283-A6BF-27CA27060198}" dt="2024-11-05T07:36:04.320" v="65" actId="478"/>
          <ac:picMkLst>
            <pc:docMk/>
            <pc:sldMk cId="4010063240" sldId="375"/>
            <ac:picMk id="5" creationId="{55C12231-4643-1786-F885-E3AE963234E7}"/>
          </ac:picMkLst>
        </pc:picChg>
        <pc:picChg chg="add mod">
          <ac:chgData name="瑛莉菜 羽田" userId="64c7e7a027abc1d1" providerId="LiveId" clId="{2C1B56E1-41CB-4283-A6BF-27CA27060198}" dt="2024-11-05T07:36:32.988" v="74" actId="14100"/>
          <ac:picMkLst>
            <pc:docMk/>
            <pc:sldMk cId="4010063240" sldId="375"/>
            <ac:picMk id="6" creationId="{EE682EED-606C-404A-27D8-AD4820A05C98}"/>
          </ac:picMkLst>
        </pc:picChg>
        <pc:picChg chg="del">
          <ac:chgData name="瑛莉菜 羽田" userId="64c7e7a027abc1d1" providerId="LiveId" clId="{2C1B56E1-41CB-4283-A6BF-27CA27060198}" dt="2024-11-05T07:36:03.864" v="64" actId="478"/>
          <ac:picMkLst>
            <pc:docMk/>
            <pc:sldMk cId="4010063240" sldId="375"/>
            <ac:picMk id="8" creationId="{7BE0FA29-73B3-8E91-5707-57915D00CBFC}"/>
          </ac:picMkLst>
        </pc:picChg>
        <pc:picChg chg="add mod">
          <ac:chgData name="瑛莉菜 羽田" userId="64c7e7a027abc1d1" providerId="LiveId" clId="{2C1B56E1-41CB-4283-A6BF-27CA27060198}" dt="2024-11-05T07:36:36.535" v="76" actId="1076"/>
          <ac:picMkLst>
            <pc:docMk/>
            <pc:sldMk cId="4010063240" sldId="375"/>
            <ac:picMk id="9" creationId="{B7C7B814-E370-673B-2DE8-C4FE3095DDC5}"/>
          </ac:picMkLst>
        </pc:picChg>
        <pc:picChg chg="mod">
          <ac:chgData name="瑛莉菜 羽田" userId="64c7e7a027abc1d1" providerId="LiveId" clId="{2C1B56E1-41CB-4283-A6BF-27CA27060198}" dt="2024-11-05T07:36:28.112" v="72" actId="1076"/>
          <ac:picMkLst>
            <pc:docMk/>
            <pc:sldMk cId="4010063240" sldId="375"/>
            <ac:picMk id="49" creationId="{CDC9D888-BDD6-5CBC-E195-291A668B0C17}"/>
          </ac:picMkLst>
        </pc:picChg>
      </pc:sldChg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5E65BF66-3297-44D4-9B3F-E518B8789EAA}"/>
    <pc:docChg chg="custSel modSld">
      <pc:chgData name="瑛莉菜 羽田" userId="64c7e7a027abc1d1" providerId="LiveId" clId="{5E65BF66-3297-44D4-9B3F-E518B8789EAA}" dt="2024-10-21T08:28:19.305" v="54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7DEC0C0E-9B13-4D75-B6C7-EDAD5494641B}"/>
    <pc:docChg chg="custSel modSld">
      <pc:chgData name="瑛莉菜 羽田" userId="64c7e7a027abc1d1" providerId="LiveId" clId="{7DEC0C0E-9B13-4D75-B6C7-EDAD5494641B}" dt="2024-10-04T07:42:08.911" v="12" actId="1076"/>
      <pc:docMkLst>
        <pc:docMk/>
      </pc:docMkLst>
    </pc:docChg>
  </pc:docChgLst>
  <pc:docChgLst>
    <pc:chgData name="瑛莉菜 羽田" userId="64c7e7a027abc1d1" providerId="LiveId" clId="{DF0590DA-5EE0-4372-879F-C1DCCA888BD0}"/>
    <pc:docChg chg="custSel modSld">
      <pc:chgData name="瑛莉菜 羽田" userId="64c7e7a027abc1d1" providerId="LiveId" clId="{DF0590DA-5EE0-4372-879F-C1DCCA888BD0}" dt="2024-10-04T06:47:13.513" v="52" actId="1076"/>
      <pc:docMkLst>
        <pc:docMk/>
      </pc:docMkLst>
    </pc:docChg>
  </pc:docChgLst>
  <pc:docChgLst>
    <pc:chgData name="瑛莉菜 羽田" userId="64c7e7a027abc1d1" providerId="LiveId" clId="{EB9FED25-97D7-492C-9255-7A05201EFD8B}"/>
    <pc:docChg chg="custSel modSld">
      <pc:chgData name="瑛莉菜 羽田" userId="64c7e7a027abc1d1" providerId="LiveId" clId="{EB9FED25-97D7-492C-9255-7A05201EFD8B}" dt="2024-10-04T08:22:07.692" v="16" actId="1076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E97B9431-2BC2-4E27-8717-93BF645492E4}"/>
    <pc:docChg chg="custSel modSld">
      <pc:chgData name="瑛莉菜 羽田" userId="64c7e7a027abc1d1" providerId="LiveId" clId="{E97B9431-2BC2-4E27-8717-93BF645492E4}" dt="2024-10-01T02:44:44.166" v="69" actId="1076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1EA2266B-9074-438A-A36C-17D00FA21F81}"/>
    <pc:docChg chg="custSel modSld">
      <pc:chgData name="瑛莉菜 羽田" userId="64c7e7a027abc1d1" providerId="LiveId" clId="{1EA2266B-9074-438A-A36C-17D00FA21F81}" dt="2024-10-21T08:11:01.925" v="187" actId="1076"/>
      <pc:docMkLst>
        <pc:docMk/>
      </pc:docMkLst>
    </pc:docChg>
  </pc:docChgLst>
  <pc:docChgLst>
    <pc:chgData name="瑛莉菜 羽田" userId="64c7e7a027abc1d1" providerId="LiveId" clId="{488E5877-4CA8-48F6-80EB-8F66AEE7EF37}"/>
    <pc:docChg chg="custSel modSld">
      <pc:chgData name="瑛莉菜 羽田" userId="64c7e7a027abc1d1" providerId="LiveId" clId="{488E5877-4CA8-48F6-80EB-8F66AEE7EF37}" dt="2024-10-01T03:30:01.684" v="62" actId="20577"/>
      <pc:docMkLst>
        <pc:docMk/>
      </pc:docMkLst>
    </pc:docChg>
  </pc:docChgLst>
  <pc:docChgLst>
    <pc:chgData name="瑛莉菜 羽田" userId="64c7e7a027abc1d1" providerId="LiveId" clId="{8CCC2B43-C2AE-46A5-85FF-8404D9D4181B}"/>
    <pc:docChg chg="custSel modSld">
      <pc:chgData name="瑛莉菜 羽田" userId="64c7e7a027abc1d1" providerId="LiveId" clId="{8CCC2B43-C2AE-46A5-85FF-8404D9D4181B}" dt="2024-10-21T04:29:34.922" v="16" actId="1076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BE6AC3F6-7C8B-4863-8CF9-6F17B369953E}"/>
    <pc:docChg chg="custSel modSld">
      <pc:chgData name="瑛莉菜 羽田" userId="64c7e7a027abc1d1" providerId="LiveId" clId="{BE6AC3F6-7C8B-4863-8CF9-6F17B369953E}" dt="2024-10-04T09:13:18.264" v="189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FCDC963D-DF35-466D-9F6F-B943893CEE18}"/>
    <pc:docChg chg="custSel modSld">
      <pc:chgData name="瑛莉菜 羽田" userId="64c7e7a027abc1d1" providerId="LiveId" clId="{FCDC963D-DF35-466D-9F6F-B943893CEE18}" dt="2024-10-04T05:46:54.405" v="62" actId="1076"/>
      <pc:docMkLst>
        <pc:docMk/>
      </pc:docMkLst>
    </pc:docChg>
  </pc:docChgLst>
  <pc:docChgLst>
    <pc:chgData name="瑛莉菜 羽田" userId="64c7e7a027abc1d1" providerId="LiveId" clId="{F15D61F9-AB3B-44F9-9660-85E58C074531}"/>
    <pc:docChg chg="custSel modSld">
      <pc:chgData name="瑛莉菜 羽田" userId="64c7e7a027abc1d1" providerId="LiveId" clId="{F15D61F9-AB3B-44F9-9660-85E58C074531}" dt="2024-10-21T07:51:57.982" v="59" actId="1076"/>
      <pc:docMkLst>
        <pc:docMk/>
      </pc:docMkLst>
    </pc:docChg>
  </pc:docChgLst>
  <pc:docChgLst>
    <pc:chgData name="瑛莉菜 羽田" userId="64c7e7a027abc1d1" providerId="LiveId" clId="{395FE8E5-1689-4851-A021-BF3841391E8E}"/>
    <pc:docChg chg="custSel modSld">
      <pc:chgData name="瑛莉菜 羽田" userId="64c7e7a027abc1d1" providerId="LiveId" clId="{395FE8E5-1689-4851-A021-BF3841391E8E}" dt="2024-10-04T05:31:05.671" v="71" actId="14100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DC673D06-51D7-4811-BE21-CB59990B32EE}"/>
    <pc:docChg chg="undo custSel modSld">
      <pc:chgData name="瑛莉菜 羽田" userId="64c7e7a027abc1d1" providerId="LiveId" clId="{DC673D06-51D7-4811-BE21-CB59990B32EE}" dt="2024-10-21T04:27:40.321" v="34" actId="1076"/>
      <pc:docMkLst>
        <pc:docMk/>
      </pc:docMkLst>
    </pc:docChg>
  </pc:docChgLst>
  <pc:docChgLst>
    <pc:chgData name="瑛莉菜 羽田" userId="64c7e7a027abc1d1" providerId="LiveId" clId="{C4D2214F-6ADF-4483-8E8C-98B6AC8F9689}"/>
    <pc:docChg chg="custSel modSld">
      <pc:chgData name="瑛莉菜 羽田" userId="64c7e7a027abc1d1" providerId="LiveId" clId="{C4D2214F-6ADF-4483-8E8C-98B6AC8F9689}" dt="2024-10-04T08:26:59.248" v="24" actId="14100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0960165A-C6DB-410E-993C-22A069D2AD68}"/>
    <pc:docChg chg="custSel modSld">
      <pc:chgData name="瑛莉菜 羽田" userId="64c7e7a027abc1d1" providerId="LiveId" clId="{0960165A-C6DB-410E-993C-22A069D2AD68}" dt="2024-10-07T07:35:10.526" v="95" actId="1076"/>
      <pc:docMkLst>
        <pc:docMk/>
      </pc:docMkLst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  <pc:docChgLst>
    <pc:chgData name="瑛莉菜 羽田" userId="64c7e7a027abc1d1" providerId="LiveId" clId="{C1DD3407-BBD6-4D5F-AD88-945BC4AE0A76}"/>
    <pc:docChg chg="custSel modSld">
      <pc:chgData name="瑛莉菜 羽田" userId="64c7e7a027abc1d1" providerId="LiveId" clId="{C1DD3407-BBD6-4D5F-AD88-945BC4AE0A76}" dt="2024-10-07T07:32:51.299" v="12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A483A22E-458B-494D-9113-288B7CEA823B}"/>
    <pc:docChg chg="custSel modSld">
      <pc:chgData name="瑛莉菜 羽田" userId="64c7e7a027abc1d1" providerId="LiveId" clId="{A483A22E-458B-494D-9113-288B7CEA823B}" dt="2024-10-07T09:05:19.932" v="44" actId="1076"/>
      <pc:docMkLst>
        <pc:docMk/>
      </pc:docMkLst>
    </pc:docChg>
  </pc:docChgLst>
  <pc:docChgLst>
    <pc:chgData name="瑛莉菜 羽田" userId="64c7e7a027abc1d1" providerId="LiveId" clId="{B730C1BD-CB5B-4917-8578-5C30BD57B5E0}"/>
    <pc:docChg chg="custSel modSld">
      <pc:chgData name="瑛莉菜 羽田" userId="64c7e7a027abc1d1" providerId="LiveId" clId="{B730C1BD-CB5B-4917-8578-5C30BD57B5E0}" dt="2024-10-04T05:23:53.697" v="63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40F2E6DF-C061-4B14-884E-C1DC18379AEF}"/>
    <pc:docChg chg="custSel modSld">
      <pc:chgData name="瑛莉菜 羽田" userId="64c7e7a027abc1d1" providerId="LiveId" clId="{40F2E6DF-C061-4B14-884E-C1DC18379AEF}" dt="2024-10-07T07:58:35.711" v="39"/>
      <pc:docMkLst>
        <pc:docMk/>
      </pc:docMkLst>
    </pc:docChg>
  </pc:docChgLst>
  <pc:docChgLst>
    <pc:chgData name="瑛莉菜 羽田" userId="64c7e7a027abc1d1" providerId="LiveId" clId="{2C52D653-0A1A-459D-B10E-2C366D750AF2}"/>
    <pc:docChg chg="custSel modSld">
      <pc:chgData name="瑛莉菜 羽田" userId="64c7e7a027abc1d1" providerId="LiveId" clId="{2C52D653-0A1A-459D-B10E-2C366D750AF2}" dt="2024-10-01T04:26:33.697" v="33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9CBFBCC1-1A21-4389-83D7-52EC8589DA07}"/>
    <pc:docChg chg="custSel modSld">
      <pc:chgData name="瑛莉菜 羽田" userId="64c7e7a027abc1d1" providerId="LiveId" clId="{9CBFBCC1-1A21-4389-83D7-52EC8589DA07}" dt="2024-10-04T08:35:11.391" v="18" actId="1076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01B12BA1-0C4C-4605-890B-178BD07D3200}"/>
    <pc:docChg chg="custSel modSld">
      <pc:chgData name="瑛莉菜 羽田" userId="64c7e7a027abc1d1" providerId="LiveId" clId="{01B12BA1-0C4C-4605-890B-178BD07D3200}" dt="2024-10-04T04:50:30.197" v="74" actId="1076"/>
      <pc:docMkLst>
        <pc:docMk/>
      </pc:docMkLst>
    </pc:docChg>
  </pc:docChgLst>
  <pc:docChgLst>
    <pc:chgData name="瑛莉菜 羽田" userId="64c7e7a027abc1d1" providerId="LiveId" clId="{FFD72237-C034-4218-9606-DCF913B9C742}"/>
    <pc:docChg chg="custSel modSld">
      <pc:chgData name="瑛莉菜 羽田" userId="64c7e7a027abc1d1" providerId="LiveId" clId="{FFD72237-C034-4218-9606-DCF913B9C742}" dt="2024-10-07T09:00:33.187" v="52" actId="1076"/>
      <pc:docMkLst>
        <pc:docMk/>
      </pc:docMkLst>
    </pc:docChg>
  </pc:docChgLst>
  <pc:docChgLst>
    <pc:chgData name="瑛莉菜 羽田" userId="64c7e7a027abc1d1" providerId="LiveId" clId="{6B767789-C698-4ABF-9080-E768463B4FF9}"/>
    <pc:docChg chg="custSel modSld">
      <pc:chgData name="瑛莉菜 羽田" userId="64c7e7a027abc1d1" providerId="LiveId" clId="{6B767789-C698-4ABF-9080-E768463B4FF9}" dt="2024-10-04T09:04:58.023" v="19" actId="1076"/>
      <pc:docMkLst>
        <pc:docMk/>
      </pc:docMkLst>
    </pc:docChg>
  </pc:docChgLst>
  <pc:docChgLst>
    <pc:chgData name="瑛莉菜 羽田" userId="64c7e7a027abc1d1" providerId="LiveId" clId="{66D2F126-1BB7-4BE6-8E86-AF6CCE13E81A}"/>
    <pc:docChg chg="custSel modSld">
      <pc:chgData name="瑛莉菜 羽田" userId="64c7e7a027abc1d1" providerId="LiveId" clId="{66D2F126-1BB7-4BE6-8E86-AF6CCE13E81A}" dt="2024-10-07T07:10:48.848" v="15" actId="14100"/>
      <pc:docMkLst>
        <pc:docMk/>
      </pc:docMkLst>
    </pc:docChg>
  </pc:docChgLst>
  <pc:docChgLst>
    <pc:chgData name="瑛莉菜 羽田" userId="64c7e7a027abc1d1" providerId="LiveId" clId="{0BE22FD5-81D2-4374-B905-4C64A5408819}"/>
    <pc:docChg chg="custSel modSld">
      <pc:chgData name="瑛莉菜 羽田" userId="64c7e7a027abc1d1" providerId="LiveId" clId="{0BE22FD5-81D2-4374-B905-4C64A5408819}" dt="2024-11-05T04:06:08.627" v="29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E4EB4315-A64C-4F2B-8169-EF7A7D8E3234}"/>
    <pc:docChg chg="custSel modSld">
      <pc:chgData name="瑛莉菜 羽田" userId="64c7e7a027abc1d1" providerId="LiveId" clId="{E4EB4315-A64C-4F2B-8169-EF7A7D8E3234}" dt="2024-10-07T07:45:20.914" v="111" actId="1076"/>
      <pc:docMkLst>
        <pc:docMk/>
      </pc:docMkLst>
    </pc:docChg>
  </pc:docChgLst>
  <pc:docChgLst>
    <pc:chgData name="瑛莉菜 羽田" userId="64c7e7a027abc1d1" providerId="LiveId" clId="{EE8BCBF6-C932-4AE8-B105-53728CFE0F24}"/>
    <pc:docChg chg="custSel modSld">
      <pc:chgData name="瑛莉菜 羽田" userId="64c7e7a027abc1d1" providerId="LiveId" clId="{EE8BCBF6-C932-4AE8-B105-53728CFE0F24}" dt="2024-10-04T08:42:45.421" v="33" actId="1076"/>
      <pc:docMkLst>
        <pc:docMk/>
      </pc:docMkLst>
    </pc:docChg>
  </pc:docChgLst>
  <pc:docChgLst>
    <pc:chgData name="瑛莉菜 羽田" userId="64c7e7a027abc1d1" providerId="LiveId" clId="{69BE729A-C1BB-4B40-8177-D5FCBC4E9185}"/>
    <pc:docChg chg="custSel modSld">
      <pc:chgData name="瑛莉菜 羽田" userId="64c7e7a027abc1d1" providerId="LiveId" clId="{69BE729A-C1BB-4B40-8177-D5FCBC4E9185}" dt="2024-10-04T07:35:00.974" v="15" actId="1076"/>
      <pc:docMkLst>
        <pc:docMk/>
      </pc:docMkLst>
    </pc:docChg>
  </pc:docChgLst>
  <pc:docChgLst>
    <pc:chgData name="瑛莉菜 羽田" userId="64c7e7a027abc1d1" providerId="LiveId" clId="{F464B474-A9A3-4FA9-94F5-FA2FA716BF76}"/>
    <pc:docChg chg="custSel modSld">
      <pc:chgData name="瑛莉菜 羽田" userId="64c7e7a027abc1d1" providerId="LiveId" clId="{F464B474-A9A3-4FA9-94F5-FA2FA716BF76}" dt="2024-10-04T05:36:05.879" v="55" actId="14100"/>
      <pc:docMkLst>
        <pc:docMk/>
      </pc:docMkLst>
    </pc:docChg>
  </pc:docChgLst>
  <pc:docChgLst>
    <pc:chgData name="瑛莉菜 羽田" userId="64c7e7a027abc1d1" providerId="LiveId" clId="{BBCCD3EE-092C-4BEE-8CAD-61AD80A6ED5A}"/>
    <pc:docChg chg="custSel modSld">
      <pc:chgData name="瑛莉菜 羽田" userId="64c7e7a027abc1d1" providerId="LiveId" clId="{BBCCD3EE-092C-4BEE-8CAD-61AD80A6ED5A}" dt="2024-10-01T02:58:05.324" v="92" actId="1076"/>
      <pc:docMkLst>
        <pc:docMk/>
      </pc:docMkLst>
    </pc:docChg>
  </pc:docChgLst>
  <pc:docChgLst>
    <pc:chgData name="瑛莉菜 羽田" userId="64c7e7a027abc1d1" providerId="LiveId" clId="{601BE8F3-AAC8-4B32-853E-21230B670597}"/>
    <pc:docChg chg="custSel modSld">
      <pc:chgData name="瑛莉菜 羽田" userId="64c7e7a027abc1d1" providerId="LiveId" clId="{601BE8F3-AAC8-4B32-853E-21230B670597}" dt="2024-10-07T06:18:01.846" v="28" actId="20577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</pc:docChg>
  </pc:docChgLst>
  <pc:docChgLst>
    <pc:chgData name="瑛莉菜 羽田" userId="64c7e7a027abc1d1" providerId="LiveId" clId="{DD2C5032-5D0D-4328-A756-FD4C0478136D}"/>
    <pc:docChg chg="custSel modSld">
      <pc:chgData name="瑛莉菜 羽田" userId="64c7e7a027abc1d1" providerId="LiveId" clId="{DD2C5032-5D0D-4328-A756-FD4C0478136D}" dt="2024-11-05T06:30:29.479" v="49" actId="1076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379BD205-C4D0-41F9-AAB1-F0B53AFD445B}"/>
    <pc:docChg chg="custSel modSld">
      <pc:chgData name="瑛莉菜 羽田" userId="64c7e7a027abc1d1" providerId="LiveId" clId="{379BD205-C4D0-41F9-AAB1-F0B53AFD445B}" dt="2024-10-01T02:40:42.374" v="26" actId="1076"/>
      <pc:docMkLst>
        <pc:docMk/>
      </pc:docMkLst>
    </pc:docChg>
  </pc:docChgLst>
  <pc:docChgLst>
    <pc:chgData name="瑛莉菜 羽田" userId="64c7e7a027abc1d1" providerId="LiveId" clId="{7A6A4FB5-6304-40EF-B8C1-56167A0C1FDC}"/>
    <pc:docChg chg="custSel modSld">
      <pc:chgData name="瑛莉菜 羽田" userId="64c7e7a027abc1d1" providerId="LiveId" clId="{7A6A4FB5-6304-40EF-B8C1-56167A0C1FDC}" dt="2024-10-01T06:04:07.275" v="90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30655176-C6D8-43A4-9983-92005541BEF3}"/>
    <pc:docChg chg="custSel modSld">
      <pc:chgData name="瑛莉菜 羽田" userId="64c7e7a027abc1d1" providerId="LiveId" clId="{30655176-C6D8-43A4-9983-92005541BEF3}" dt="2024-10-04T08:16:58.768" v="24"/>
      <pc:docMkLst>
        <pc:docMk/>
      </pc:docMkLst>
    </pc:docChg>
  </pc:docChgLst>
  <pc:docChgLst>
    <pc:chgData name="瑛莉菜 羽田" userId="64c7e7a027abc1d1" providerId="LiveId" clId="{BD1E15BB-22A1-4CD7-8AF5-774A50A37083}"/>
    <pc:docChg chg="custSel modSld">
      <pc:chgData name="瑛莉菜 羽田" userId="64c7e7a027abc1d1" providerId="LiveId" clId="{BD1E15BB-22A1-4CD7-8AF5-774A50A37083}" dt="2024-10-04T04:59:01.204" v="50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3905E462-BF7C-4E3C-9E73-73C7ABAD6F32}"/>
    <pc:docChg chg="undo custSel modSld">
      <pc:chgData name="瑛莉菜 羽田" userId="64c7e7a027abc1d1" providerId="LiveId" clId="{3905E462-BF7C-4E3C-9E73-73C7ABAD6F32}" dt="2024-11-05T03:49:18.595" v="64" actId="1076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6F1FEFAB-5319-4EA8-9824-473E2707B9B6}"/>
    <pc:docChg chg="custSel modSld">
      <pc:chgData name="瑛莉菜 羽田" userId="64c7e7a027abc1d1" providerId="LiveId" clId="{6F1FEFAB-5319-4EA8-9824-473E2707B9B6}" dt="2024-10-04T07:01:59.784" v="46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439FE3A8-9A02-4FDC-BC39-A6E03FAEB635}"/>
    <pc:docChg chg="custSel modSld">
      <pc:chgData name="瑛莉菜 羽田" userId="64c7e7a027abc1d1" providerId="LiveId" clId="{439FE3A8-9A02-4FDC-BC39-A6E03FAEB635}" dt="2024-10-04T05:50:42.374" v="42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06706F6C-A5ED-42DB-AEFF-4627D2188AF6}"/>
    <pc:docChg chg="custSel modSld">
      <pc:chgData name="瑛莉菜 羽田" userId="64c7e7a027abc1d1" providerId="LiveId" clId="{06706F6C-A5ED-42DB-AEFF-4627D2188AF6}" dt="2024-10-04T06:40:53.442" v="39" actId="1076"/>
      <pc:docMkLst>
        <pc:docMk/>
      </pc:docMkLst>
    </pc:docChg>
  </pc:docChgLst>
  <pc:docChgLst>
    <pc:chgData name="瑛莉菜 羽田" userId="64c7e7a027abc1d1" providerId="LiveId" clId="{3174220C-8A7A-42C5-B0F3-DF8D5DB0F016}"/>
    <pc:docChg chg="custSel modSld">
      <pc:chgData name="瑛莉菜 羽田" userId="64c7e7a027abc1d1" providerId="LiveId" clId="{3174220C-8A7A-42C5-B0F3-DF8D5DB0F016}" dt="2024-10-04T04:38:24.535" v="66" actId="1076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56750C4B-45C9-4DED-85DF-892074639685}"/>
    <pc:docChg chg="custSel modSld">
      <pc:chgData name="瑛莉菜 羽田" userId="64c7e7a027abc1d1" providerId="LiveId" clId="{56750C4B-45C9-4DED-85DF-892074639685}" dt="2024-10-01T08:14:41.982" v="73" actId="1076"/>
      <pc:docMkLst>
        <pc:docMk/>
      </pc:docMkLst>
    </pc:docChg>
  </pc:docChgLst>
  <pc:docChgLst>
    <pc:chgData name="瑛莉菜 羽田" userId="64c7e7a027abc1d1" providerId="LiveId" clId="{25FB4B5D-C41E-42BD-BB27-639D5805F3A0}"/>
    <pc:docChg chg="custSel modSld">
      <pc:chgData name="瑛莉菜 羽田" userId="64c7e7a027abc1d1" providerId="LiveId" clId="{25FB4B5D-C41E-42BD-BB27-639D5805F3A0}" dt="2024-11-05T03:11:20.527" v="42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3AF18D42-93D1-48FA-B668-0CC2CB69DC86}"/>
    <pc:docChg chg="custSel modSld">
      <pc:chgData name="瑛莉菜 羽田" userId="64c7e7a027abc1d1" providerId="LiveId" clId="{3AF18D42-93D1-48FA-B668-0CC2CB69DC86}" dt="2024-10-04T08:40:29.137" v="28" actId="1076"/>
      <pc:docMkLst>
        <pc:docMk/>
      </pc:docMkLst>
    </pc:docChg>
  </pc:docChgLst>
  <pc:docChgLst>
    <pc:chgData name="瑛莉菜 羽田" userId="64c7e7a027abc1d1" providerId="LiveId" clId="{AFEF471E-CABD-44F7-BD8E-D10C8599CF20}"/>
    <pc:docChg chg="custSel modSld">
      <pc:chgData name="瑛莉菜 羽田" userId="64c7e7a027abc1d1" providerId="LiveId" clId="{AFEF471E-CABD-44F7-BD8E-D10C8599CF20}" dt="2024-11-05T04:18:20.895" v="41" actId="1076"/>
      <pc:docMkLst>
        <pc:docMk/>
      </pc:docMkLst>
    </pc:docChg>
  </pc:docChgLst>
  <pc:docChgLst>
    <pc:chgData name="瑛莉菜 羽田" userId="64c7e7a027abc1d1" providerId="LiveId" clId="{EC9A52FB-A2ED-4785-930E-2C9768D894A8}"/>
    <pc:docChg chg="custSel modSld">
      <pc:chgData name="瑛莉菜 羽田" userId="64c7e7a027abc1d1" providerId="LiveId" clId="{EC9A52FB-A2ED-4785-930E-2C9768D894A8}" dt="2024-10-01T08:58:49.369" v="171" actId="1076"/>
      <pc:docMkLst>
        <pc:docMk/>
      </pc:docMkLst>
    </pc:docChg>
  </pc:docChgLst>
  <pc:docChgLst>
    <pc:chgData name="瑛莉菜 羽田" userId="64c7e7a027abc1d1" providerId="LiveId" clId="{F0CBFA70-4FA4-4894-81CC-0FE9DEF41500}"/>
    <pc:docChg chg="custSel modSld">
      <pc:chgData name="瑛莉菜 羽田" userId="64c7e7a027abc1d1" providerId="LiveId" clId="{F0CBFA70-4FA4-4894-81CC-0FE9DEF41500}" dt="2024-11-05T04:09:44.736" v="21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F6DC6057-0EAD-4283-996A-0A09B804E0A7}"/>
    <pc:docChg chg="custSel modSld">
      <pc:chgData name="瑛莉菜 羽田" userId="64c7e7a027abc1d1" providerId="LiveId" clId="{F6DC6057-0EAD-4283-996A-0A09B804E0A7}" dt="2024-10-01T02:55:12.927" v="44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18F11439-4C0D-49D2-92C3-D0C404CB976D}"/>
    <pc:docChg chg="undo custSel modSld">
      <pc:chgData name="瑛莉菜 羽田" userId="64c7e7a027abc1d1" providerId="LiveId" clId="{18F11439-4C0D-49D2-92C3-D0C404CB976D}" dt="2024-10-04T06:44:51.439" v="43" actId="1076"/>
      <pc:docMkLst>
        <pc:docMk/>
      </pc:docMkLst>
    </pc:docChg>
  </pc:docChgLst>
  <pc:docChgLst>
    <pc:chgData name="瑛莉菜 羽田" userId="64c7e7a027abc1d1" providerId="LiveId" clId="{218663D7-70AB-436B-9E4D-761348F085A0}"/>
    <pc:docChg chg="custSel modSld">
      <pc:chgData name="瑛莉菜 羽田" userId="64c7e7a027abc1d1" providerId="LiveId" clId="{218663D7-70AB-436B-9E4D-761348F085A0}" dt="2024-10-21T04:49:06.052" v="18" actId="1076"/>
      <pc:docMkLst>
        <pc:docMk/>
      </pc:docMkLst>
    </pc:docChg>
  </pc:docChgLst>
  <pc:docChgLst>
    <pc:chgData name="瑛莉菜 羽田" userId="64c7e7a027abc1d1" providerId="LiveId" clId="{0D5A50BE-1BAF-42F4-AD4A-FF8C620A4A8B}"/>
    <pc:docChg chg="custSel modSld">
      <pc:chgData name="瑛莉菜 羽田" userId="64c7e7a027abc1d1" providerId="LiveId" clId="{0D5A50BE-1BAF-42F4-AD4A-FF8C620A4A8B}" dt="2024-10-04T08:46:02.160" v="23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0FE72B6C-8E86-4B5A-9767-683FE22F027D}"/>
    <pc:docChg chg="custSel modSld">
      <pc:chgData name="瑛莉菜 羽田" userId="64c7e7a027abc1d1" providerId="LiveId" clId="{0FE72B6C-8E86-4B5A-9767-683FE22F027D}" dt="2024-10-01T04:18:03.745" v="49" actId="1076"/>
      <pc:docMkLst>
        <pc:docMk/>
      </pc:docMkLst>
    </pc:docChg>
  </pc:docChgLst>
  <pc:docChgLst>
    <pc:chgData name="瑛莉菜 羽田" userId="64c7e7a027abc1d1" providerId="LiveId" clId="{EE2B3669-744B-4A1B-963D-356BC5A6092F}"/>
    <pc:docChg chg="custSel modSld">
      <pc:chgData name="瑛莉菜 羽田" userId="64c7e7a027abc1d1" providerId="LiveId" clId="{EE2B3669-744B-4A1B-963D-356BC5A6092F}" dt="2024-10-21T05:16:00.708" v="13" actId="1076"/>
      <pc:docMkLst>
        <pc:docMk/>
      </pc:docMkLst>
    </pc:docChg>
  </pc:docChgLst>
  <pc:docChgLst>
    <pc:chgData name="瑛莉菜 羽田" userId="64c7e7a027abc1d1" providerId="LiveId" clId="{E6ABD8F9-E2A5-4F2E-A0DB-3942BF9928F5}"/>
    <pc:docChg chg="custSel modSld">
      <pc:chgData name="瑛莉菜 羽田" userId="64c7e7a027abc1d1" providerId="LiveId" clId="{E6ABD8F9-E2A5-4F2E-A0DB-3942BF9928F5}" dt="2024-10-04T08:09:09.534" v="13" actId="1076"/>
      <pc:docMkLst>
        <pc:docMk/>
      </pc:docMkLst>
    </pc:docChg>
  </pc:docChgLst>
  <pc:docChgLst>
    <pc:chgData name="瑛莉菜 羽田" userId="64c7e7a027abc1d1" providerId="LiveId" clId="{593DEA5E-7251-4045-8B91-8DFCD22E85F6}"/>
    <pc:docChg chg="custSel modSld">
      <pc:chgData name="瑛莉菜 羽田" userId="64c7e7a027abc1d1" providerId="LiveId" clId="{593DEA5E-7251-4045-8B91-8DFCD22E85F6}" dt="2024-10-21T07:08:26.723" v="16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22D5FE20-9CBA-4CAE-AB2E-760287AF2662}"/>
    <pc:docChg chg="custSel modSld">
      <pc:chgData name="瑛莉菜 羽田" userId="64c7e7a027abc1d1" providerId="LiveId" clId="{22D5FE20-9CBA-4CAE-AB2E-760287AF2662}" dt="2024-11-05T03:42:56.384" v="36" actId="1076"/>
      <pc:docMkLst>
        <pc:docMk/>
      </pc:docMkLst>
    </pc:docChg>
  </pc:docChgLst>
  <pc:docChgLst>
    <pc:chgData name="瑛莉菜 羽田" userId="64c7e7a027abc1d1" providerId="LiveId" clId="{C55C6231-645C-458A-99A3-09D4AD1672F0}"/>
    <pc:docChg chg="custSel modSld">
      <pc:chgData name="瑛莉菜 羽田" userId="64c7e7a027abc1d1" providerId="LiveId" clId="{C55C6231-645C-458A-99A3-09D4AD1672F0}" dt="2024-10-07T06:56:06.461" v="22" actId="14100"/>
      <pc:docMkLst>
        <pc:docMk/>
      </pc:docMkLst>
    </pc:docChg>
  </pc:docChgLst>
  <pc:docChgLst>
    <pc:chgData name="瑛莉菜 羽田" userId="64c7e7a027abc1d1" providerId="LiveId" clId="{0E8F5B13-73CE-489C-9F2B-E73FFEAF6D35}"/>
    <pc:docChg chg="custSel modSld">
      <pc:chgData name="瑛莉菜 羽田" userId="64c7e7a027abc1d1" providerId="LiveId" clId="{0E8F5B13-73CE-489C-9F2B-E73FFEAF6D35}" dt="2024-10-04T08:24:54.917" v="59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64E3659B-51E4-4ED3-9AEA-0E8FD145ECC6}"/>
    <pc:docChg chg="custSel modSld">
      <pc:chgData name="瑛莉菜 羽田" userId="64c7e7a027abc1d1" providerId="LiveId" clId="{64E3659B-51E4-4ED3-9AEA-0E8FD145ECC6}" dt="2024-10-04T08:19:24.862" v="26" actId="1076"/>
      <pc:docMkLst>
        <pc:docMk/>
      </pc:docMkLst>
    </pc:docChg>
  </pc:docChgLst>
  <pc:docChgLst>
    <pc:chgData name="瑛莉菜 羽田" userId="64c7e7a027abc1d1" providerId="LiveId" clId="{DBA6F09A-07EB-41B8-A0EA-9D8CA20567DE}"/>
    <pc:docChg chg="undo custSel modSld">
      <pc:chgData name="瑛莉菜 羽田" userId="64c7e7a027abc1d1" providerId="LiveId" clId="{DBA6F09A-07EB-41B8-A0EA-9D8CA20567DE}" dt="2024-10-21T04:45:27.808" v="39" actId="1076"/>
      <pc:docMkLst>
        <pc:docMk/>
      </pc:docMkLst>
      <pc:sldChg chg="addSp delSp modSp mod">
        <pc:chgData name="瑛莉菜 羽田" userId="64c7e7a027abc1d1" providerId="LiveId" clId="{DBA6F09A-07EB-41B8-A0EA-9D8CA20567DE}" dt="2024-10-21T04:45:27.808" v="39" actId="1076"/>
        <pc:sldMkLst>
          <pc:docMk/>
          <pc:sldMk cId="4010063240" sldId="375"/>
        </pc:sldMkLst>
        <pc:spChg chg="mod">
          <ac:chgData name="瑛莉菜 羽田" userId="64c7e7a027abc1d1" providerId="LiveId" clId="{DBA6F09A-07EB-41B8-A0EA-9D8CA20567DE}" dt="2024-10-21T04:42:58.965" v="29" actId="108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BA6F09A-07EB-41B8-A0EA-9D8CA20567DE}" dt="2024-10-21T04:30:29.95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BA6F09A-07EB-41B8-A0EA-9D8CA20567DE}" dt="2024-10-21T04:35:38.104" v="23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BA6F09A-07EB-41B8-A0EA-9D8CA20567DE}" dt="2024-10-21T04:45:01.330" v="30" actId="478"/>
          <ac:picMkLst>
            <pc:docMk/>
            <pc:sldMk cId="4010063240" sldId="375"/>
            <ac:picMk id="5" creationId="{3448A924-7A47-9587-9305-82944F4B27AE}"/>
          </ac:picMkLst>
        </pc:picChg>
        <pc:picChg chg="add mod">
          <ac:chgData name="瑛莉菜 羽田" userId="64c7e7a027abc1d1" providerId="LiveId" clId="{DBA6F09A-07EB-41B8-A0EA-9D8CA20567DE}" dt="2024-10-21T04:45:14.846" v="36" actId="1076"/>
          <ac:picMkLst>
            <pc:docMk/>
            <pc:sldMk cId="4010063240" sldId="375"/>
            <ac:picMk id="6" creationId="{79AF3E80-B356-A4D8-CD77-93D1AD056527}"/>
          </ac:picMkLst>
        </pc:picChg>
        <pc:picChg chg="del">
          <ac:chgData name="瑛莉菜 羽田" userId="64c7e7a027abc1d1" providerId="LiveId" clId="{DBA6F09A-07EB-41B8-A0EA-9D8CA20567DE}" dt="2024-10-21T04:45:01.961" v="31" actId="478"/>
          <ac:picMkLst>
            <pc:docMk/>
            <pc:sldMk cId="4010063240" sldId="375"/>
            <ac:picMk id="8" creationId="{05DFEF78-4C22-4BED-95E6-3B047FBF181B}"/>
          </ac:picMkLst>
        </pc:picChg>
        <pc:picChg chg="add mod">
          <ac:chgData name="瑛莉菜 羽田" userId="64c7e7a027abc1d1" providerId="LiveId" clId="{DBA6F09A-07EB-41B8-A0EA-9D8CA20567DE}" dt="2024-10-21T04:45:27.808" v="39" actId="1076"/>
          <ac:picMkLst>
            <pc:docMk/>
            <pc:sldMk cId="4010063240" sldId="375"/>
            <ac:picMk id="9" creationId="{E9275823-64AF-9D5F-C0A6-DB75F7DBCB07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B3FB0105-1F87-4F8D-84A7-C542A41F1F9B}"/>
    <pc:docChg chg="undo custSel modSld">
      <pc:chgData name="瑛莉菜 羽田" userId="64c7e7a027abc1d1" providerId="LiveId" clId="{B3FB0105-1F87-4F8D-84A7-C542A41F1F9B}" dt="2024-11-05T02:50:58.096" v="30" actId="1076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22114" y="120306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オーガニックコットンキャンバスサコッシュ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H240×W190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379615" y="5990151"/>
            <a:ext cx="6057474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オーガニックコットンを使用したシンプルなサコッシュです。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フルカラー印刷対応商品ですので、お好きなデザインでオリジナルグッズをおつくり頂けます。</a:t>
            </a:r>
            <a:br>
              <a:rPr lang="ja-JP" altLang="en-US" sz="1000" dirty="0"/>
            </a:b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4243635" y="2212318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994AEEF4-AA2F-C838-2C47-DF378EE66D53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3774615" y="1211283"/>
            <a:ext cx="409632" cy="390580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F9DDF884-89EC-7D31-268D-1506783ABD0D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2496294" y="1078791"/>
            <a:ext cx="1778846" cy="270695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089F0E4-8EB1-65F8-1F8E-DFAE3A950B63}"/>
              </a:ext>
            </a:extLst>
          </p:cNvPr>
          <p:cNvSpPr txBox="1"/>
          <p:nvPr/>
        </p:nvSpPr>
        <p:spPr>
          <a:xfrm>
            <a:off x="6240057" y="6555658"/>
            <a:ext cx="4298519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Aft>
                <a:spcPts val="1500"/>
              </a:spcAft>
            </a:pP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W130×H140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50" dirty="0"/>
            </a:b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				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最大サイズ：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W130×H140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11B77F54-F1D1-F1C7-AE38-BC210732A590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496577" y="962599"/>
            <a:ext cx="3000360" cy="2836797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D5958A74-6A5A-D846-6CCD-71595817A650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3571088" y="2434737"/>
            <a:ext cx="2325184" cy="2538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20030</TotalTime>
  <Words>184</Words>
  <Application>Microsoft Office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2024-11-05T07:49:27Z</dcterms:modified>
</cp:coreProperties>
</file>