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4220C-8A7A-42C5-B0F3-DF8D5DB0F016}" v="6" dt="2024-10-04T04:36:56.811"/>
    <p1510:client id="{B6C06307-2559-4609-B20A-7DA8EF7FF785}" v="4" dt="2024-10-03T05:26:18.3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  <pc:sldChg chg="addSp delSp modSp mod">
        <pc:chgData name="瑛莉菜 羽田" userId="64c7e7a027abc1d1" providerId="LiveId" clId="{A781B17B-6B71-4C03-B07F-950E1B4D5D40}" dt="2024-10-01T09:02:46.371" v="132" actId="1076"/>
        <pc:sldMkLst>
          <pc:docMk/>
          <pc:sldMk cId="4010063240" sldId="375"/>
        </pc:sldMkLst>
        <pc:spChg chg="mod">
          <ac:chgData name="瑛莉菜 羽田" userId="64c7e7a027abc1d1" providerId="LiveId" clId="{A781B17B-6B71-4C03-B07F-950E1B4D5D40}" dt="2024-10-01T09:00:37.912" v="6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81B17B-6B71-4C03-B07F-950E1B4D5D40}" dt="2024-10-01T09:01:31.847" v="10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81B17B-6B71-4C03-B07F-950E1B4D5D40}" dt="2024-10-01T08:59:37.793" v="2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46.11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55.197" v="3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781B17B-6B71-4C03-B07F-950E1B4D5D40}" dt="2024-10-01T09:01:35.881" v="110" actId="478"/>
          <ac:picMkLst>
            <pc:docMk/>
            <pc:sldMk cId="4010063240" sldId="375"/>
            <ac:picMk id="5" creationId="{3C892ADD-C793-8143-FCC1-9B4AEA5954A9}"/>
          </ac:picMkLst>
        </pc:picChg>
        <pc:picChg chg="add mod">
          <ac:chgData name="瑛莉菜 羽田" userId="64c7e7a027abc1d1" providerId="LiveId" clId="{A781B17B-6B71-4C03-B07F-950E1B4D5D40}" dt="2024-10-01T09:02:26.221" v="127" actId="1076"/>
          <ac:picMkLst>
            <pc:docMk/>
            <pc:sldMk cId="4010063240" sldId="375"/>
            <ac:picMk id="6" creationId="{D18798D3-A2B7-91BA-A2F2-C2C2C1578DDE}"/>
          </ac:picMkLst>
        </pc:picChg>
        <pc:picChg chg="del">
          <ac:chgData name="瑛莉菜 羽田" userId="64c7e7a027abc1d1" providerId="LiveId" clId="{A781B17B-6B71-4C03-B07F-950E1B4D5D40}" dt="2024-10-01T09:01:36.419" v="111" actId="478"/>
          <ac:picMkLst>
            <pc:docMk/>
            <pc:sldMk cId="4010063240" sldId="375"/>
            <ac:picMk id="8" creationId="{7A7A4D0B-3D4E-7F2F-0016-1052699448E6}"/>
          </ac:picMkLst>
        </pc:picChg>
        <pc:picChg chg="add mod">
          <ac:chgData name="瑛莉菜 羽田" userId="64c7e7a027abc1d1" providerId="LiveId" clId="{A781B17B-6B71-4C03-B07F-950E1B4D5D40}" dt="2024-10-01T09:02:27.566" v="128" actId="1076"/>
          <ac:picMkLst>
            <pc:docMk/>
            <pc:sldMk cId="4010063240" sldId="375"/>
            <ac:picMk id="9" creationId="{A188F929-F9D7-6D8F-3B6E-038BCB30CF89}"/>
          </ac:picMkLst>
        </pc:picChg>
        <pc:picChg chg="add mod">
          <ac:chgData name="瑛莉菜 羽田" userId="64c7e7a027abc1d1" providerId="LiveId" clId="{A781B17B-6B71-4C03-B07F-950E1B4D5D40}" dt="2024-10-01T09:02:46.371" v="132" actId="1076"/>
          <ac:picMkLst>
            <pc:docMk/>
            <pc:sldMk cId="4010063240" sldId="375"/>
            <ac:picMk id="54" creationId="{7E738696-2E1A-1F38-2412-C21C9A1F8846}"/>
          </ac:picMkLst>
        </pc:picChg>
        <pc:picChg chg="del">
          <ac:chgData name="瑛莉菜 羽田" userId="64c7e7a027abc1d1" providerId="LiveId" clId="{A781B17B-6B71-4C03-B07F-950E1B4D5D40}" dt="2024-10-01T09:01:36.753" v="112" actId="478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  <pc:sldChg chg="addSp delSp modSp mod">
        <pc:chgData name="瑛莉菜 羽田" userId="64c7e7a027abc1d1" providerId="LiveId" clId="{EC9A52FB-A2ED-4785-930E-2C9768D894A8}" dt="2024-10-01T08:58:49.369" v="171" actId="1076"/>
        <pc:sldMkLst>
          <pc:docMk/>
          <pc:sldMk cId="4010063240" sldId="375"/>
        </pc:sldMkLst>
        <pc:spChg chg="mod">
          <ac:chgData name="瑛莉菜 羽田" userId="64c7e7a027abc1d1" providerId="LiveId" clId="{EC9A52FB-A2ED-4785-930E-2C9768D894A8}" dt="2024-10-01T08:57:20.302" v="14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C9A52FB-A2ED-4785-930E-2C9768D894A8}" dt="2024-10-01T08:57:39.902" v="14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C9A52FB-A2ED-4785-930E-2C9768D894A8}" dt="2024-10-01T08:54:41.589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05" v="2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26.027" v="3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C9A52FB-A2ED-4785-930E-2C9768D894A8}" dt="2024-10-01T08:58:22.646" v="164" actId="1076"/>
          <ac:picMkLst>
            <pc:docMk/>
            <pc:sldMk cId="4010063240" sldId="375"/>
            <ac:picMk id="5" creationId="{3C892ADD-C793-8143-FCC1-9B4AEA5954A9}"/>
          </ac:picMkLst>
        </pc:picChg>
        <pc:picChg chg="del">
          <ac:chgData name="瑛莉菜 羽田" userId="64c7e7a027abc1d1" providerId="LiveId" clId="{EC9A52FB-A2ED-4785-930E-2C9768D894A8}" dt="2024-10-01T08:57:41.550" v="148" actId="478"/>
          <ac:picMkLst>
            <pc:docMk/>
            <pc:sldMk cId="4010063240" sldId="375"/>
            <ac:picMk id="6" creationId="{769AEEE1-EEC8-4919-736C-A7ADC88B69C5}"/>
          </ac:picMkLst>
        </pc:picChg>
        <pc:picChg chg="add mod">
          <ac:chgData name="瑛莉菜 羽田" userId="64c7e7a027abc1d1" providerId="LiveId" clId="{EC9A52FB-A2ED-4785-930E-2C9768D894A8}" dt="2024-10-01T08:58:29.893" v="167" actId="1076"/>
          <ac:picMkLst>
            <pc:docMk/>
            <pc:sldMk cId="4010063240" sldId="375"/>
            <ac:picMk id="8" creationId="{7A7A4D0B-3D4E-7F2F-0016-1052699448E6}"/>
          </ac:picMkLst>
        </pc:picChg>
        <pc:picChg chg="del">
          <ac:chgData name="瑛莉菜 羽田" userId="64c7e7a027abc1d1" providerId="LiveId" clId="{EC9A52FB-A2ED-4785-930E-2C9768D894A8}" dt="2024-10-01T08:57:42.464" v="149" actId="478"/>
          <ac:picMkLst>
            <pc:docMk/>
            <pc:sldMk cId="4010063240" sldId="375"/>
            <ac:picMk id="9" creationId="{3F44FD27-29D2-0670-FDE7-9D9BAC6D9C25}"/>
          </ac:picMkLst>
        </pc:picChg>
        <pc:picChg chg="del">
          <ac:chgData name="瑛莉菜 羽田" userId="64c7e7a027abc1d1" providerId="LiveId" clId="{EC9A52FB-A2ED-4785-930E-2C9768D894A8}" dt="2024-10-01T08:57:43.020" v="150" actId="478"/>
          <ac:picMkLst>
            <pc:docMk/>
            <pc:sldMk cId="4010063240" sldId="375"/>
            <ac:picMk id="54" creationId="{BDBFC347-0A2C-8BC5-FDB9-DC5EFABA53BD}"/>
          </ac:picMkLst>
        </pc:picChg>
        <pc:picChg chg="add mod">
          <ac:chgData name="瑛莉菜 羽田" userId="64c7e7a027abc1d1" providerId="LiveId" clId="{EC9A52FB-A2ED-4785-930E-2C9768D894A8}" dt="2024-10-01T08:58:49.369" v="171" actId="1076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  <pc:sldChg chg="addSp delSp modSp mod">
        <pc:chgData name="瑛莉菜 羽田" userId="64c7e7a027abc1d1" providerId="LiveId" clId="{32DD457B-D336-45A2-ACEB-7581CF6EAC51}" dt="2024-10-01T08:32:02.677" v="84" actId="1076"/>
        <pc:sldMkLst>
          <pc:docMk/>
          <pc:sldMk cId="4010063240" sldId="375"/>
        </pc:sldMkLst>
        <pc:spChg chg="mod">
          <ac:chgData name="瑛莉菜 羽田" userId="64c7e7a027abc1d1" providerId="LiveId" clId="{32DD457B-D336-45A2-ACEB-7581CF6EAC51}" dt="2024-10-01T08:29:41.605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DD457B-D336-45A2-ACEB-7581CF6EAC51}" dt="2024-10-01T08:28:50.592" v="3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2DD457B-D336-45A2-ACEB-7581CF6EAC51}" dt="2024-10-01T08:31:00.876" v="6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DD457B-D336-45A2-ACEB-7581CF6EAC51}" dt="2024-10-01T08:26:41.5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DD457B-D336-45A2-ACEB-7581CF6EAC51}" dt="2024-10-01T08:28:21.731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2DD457B-D336-45A2-ACEB-7581CF6EAC51}" dt="2024-10-01T08:31:16.816" v="68" actId="478"/>
          <ac:picMkLst>
            <pc:docMk/>
            <pc:sldMk cId="4010063240" sldId="375"/>
            <ac:picMk id="5" creationId="{ED9DAE97-C913-3DDA-4BA4-601BEB540AE5}"/>
          </ac:picMkLst>
        </pc:picChg>
        <pc:picChg chg="add mod">
          <ac:chgData name="瑛莉菜 羽田" userId="64c7e7a027abc1d1" providerId="LiveId" clId="{32DD457B-D336-45A2-ACEB-7581CF6EAC51}" dt="2024-10-01T08:31:28.123" v="74" actId="1076"/>
          <ac:picMkLst>
            <pc:docMk/>
            <pc:sldMk cId="4010063240" sldId="375"/>
            <ac:picMk id="6" creationId="{82A3A439-C2EC-96B9-1A1E-07C603DF6CB4}"/>
          </ac:picMkLst>
        </pc:picChg>
        <pc:picChg chg="del">
          <ac:chgData name="瑛莉菜 羽田" userId="64c7e7a027abc1d1" providerId="LiveId" clId="{32DD457B-D336-45A2-ACEB-7581CF6EAC51}" dt="2024-10-01T08:31:17.352" v="69" actId="478"/>
          <ac:picMkLst>
            <pc:docMk/>
            <pc:sldMk cId="4010063240" sldId="375"/>
            <ac:picMk id="8" creationId="{575865E4-3CD8-1CD9-88D8-AB08A34C1868}"/>
          </ac:picMkLst>
        </pc:picChg>
        <pc:picChg chg="add mod">
          <ac:chgData name="瑛莉菜 羽田" userId="64c7e7a027abc1d1" providerId="LiveId" clId="{32DD457B-D336-45A2-ACEB-7581CF6EAC51}" dt="2024-10-01T08:31:46.899" v="80" actId="1076"/>
          <ac:picMkLst>
            <pc:docMk/>
            <pc:sldMk cId="4010063240" sldId="375"/>
            <ac:picMk id="9" creationId="{A38C1BF7-E25E-B4E9-B18F-75E8D261BB7A}"/>
          </ac:picMkLst>
        </pc:picChg>
        <pc:picChg chg="add mod">
          <ac:chgData name="瑛莉菜 羽田" userId="64c7e7a027abc1d1" providerId="LiveId" clId="{32DD457B-D336-45A2-ACEB-7581CF6EAC51}" dt="2024-10-01T08:32:02.677" v="84" actId="1076"/>
          <ac:picMkLst>
            <pc:docMk/>
            <pc:sldMk cId="4010063240" sldId="375"/>
            <ac:picMk id="54" creationId="{0AAAECE4-987A-8F36-13FE-6074727DD8FD}"/>
          </ac:picMkLst>
        </pc:picChg>
        <pc:picChg chg="del">
          <ac:chgData name="瑛莉菜 羽田" userId="64c7e7a027abc1d1" providerId="LiveId" clId="{32DD457B-D336-45A2-ACEB-7581CF6EAC51}" dt="2024-10-01T08:31:17.636" v="70" actId="478"/>
          <ac:picMkLst>
            <pc:docMk/>
            <pc:sldMk cId="4010063240" sldId="375"/>
            <ac:picMk id="55" creationId="{ADDD5E9D-6E7B-BD7A-3BC6-5F3ECA21FFB3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  <pc:sldChg chg="addSp delSp modSp mod">
        <pc:chgData name="瑛莉菜 羽田" userId="64c7e7a027abc1d1" providerId="LiveId" clId="{3174220C-8A7A-42C5-B0F3-DF8D5DB0F016}" dt="2024-10-04T04:38:24.535" v="66" actId="1076"/>
        <pc:sldMkLst>
          <pc:docMk/>
          <pc:sldMk cId="4010063240" sldId="375"/>
        </pc:sldMkLst>
        <pc:spChg chg="mod">
          <ac:chgData name="瑛莉菜 羽田" userId="64c7e7a027abc1d1" providerId="LiveId" clId="{3174220C-8A7A-42C5-B0F3-DF8D5DB0F016}" dt="2024-10-04T04:36:37.005" v="2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174220C-8A7A-42C5-B0F3-DF8D5DB0F016}" dt="2024-10-04T04:36:26.735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174220C-8A7A-42C5-B0F3-DF8D5DB0F016}" dt="2024-10-04T04:37:09.69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174220C-8A7A-42C5-B0F3-DF8D5DB0F016}" dt="2024-10-04T04:38:24.535" v="66" actId="107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174220C-8A7A-42C5-B0F3-DF8D5DB0F016}" dt="2024-10-04T04:36:17.363" v="20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174220C-8A7A-42C5-B0F3-DF8D5DB0F016}" dt="2024-10-04T04:37:37.434" v="53" actId="478"/>
          <ac:picMkLst>
            <pc:docMk/>
            <pc:sldMk cId="4010063240" sldId="375"/>
            <ac:picMk id="5" creationId="{49645008-30BC-BF86-2838-1A12B06BC6DD}"/>
          </ac:picMkLst>
        </pc:picChg>
        <pc:picChg chg="add mod">
          <ac:chgData name="瑛莉菜 羽田" userId="64c7e7a027abc1d1" providerId="LiveId" clId="{3174220C-8A7A-42C5-B0F3-DF8D5DB0F016}" dt="2024-10-04T04:37:58.281" v="62" actId="14100"/>
          <ac:picMkLst>
            <pc:docMk/>
            <pc:sldMk cId="4010063240" sldId="375"/>
            <ac:picMk id="6" creationId="{7BBA914E-80CF-4C65-4565-442A3C9A6A86}"/>
          </ac:picMkLst>
        </pc:picChg>
        <pc:picChg chg="del">
          <ac:chgData name="瑛莉菜 羽田" userId="64c7e7a027abc1d1" providerId="LiveId" clId="{3174220C-8A7A-42C5-B0F3-DF8D5DB0F016}" dt="2024-10-04T04:37:37.942" v="54" actId="478"/>
          <ac:picMkLst>
            <pc:docMk/>
            <pc:sldMk cId="4010063240" sldId="375"/>
            <ac:picMk id="8" creationId="{3DF048FE-C9B6-1E49-9F9A-1B829DAC33CE}"/>
          </ac:picMkLst>
        </pc:picChg>
        <pc:picChg chg="add mod">
          <ac:chgData name="瑛莉菜 羽田" userId="64c7e7a027abc1d1" providerId="LiveId" clId="{3174220C-8A7A-42C5-B0F3-DF8D5DB0F016}" dt="2024-10-04T04:38:16.064" v="65" actId="1076"/>
          <ac:picMkLst>
            <pc:docMk/>
            <pc:sldMk cId="4010063240" sldId="375"/>
            <ac:picMk id="9" creationId="{964CA540-AC83-989F-BF61-415EE0FA77B4}"/>
          </ac:picMkLst>
        </pc:picChg>
        <pc:picChg chg="del">
          <ac:chgData name="瑛莉菜 羽田" userId="64c7e7a027abc1d1" providerId="LiveId" clId="{3174220C-8A7A-42C5-B0F3-DF8D5DB0F016}" dt="2024-10-04T04:37:38.288" v="55" actId="478"/>
          <ac:picMkLst>
            <pc:docMk/>
            <pc:sldMk cId="4010063240" sldId="375"/>
            <ac:picMk id="55" creationId="{7E6705E0-42BA-4468-0E93-8EA95C1BD542}"/>
          </ac:picMkLst>
        </pc:picChg>
      </pc:sldChg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84702" y="133195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ポリマルシェバッグ（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H360×W320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210×210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210×210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81464" y="5977920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使いやすいポリエステル素材の大容量マルシェバッグです。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サイズは大き目大容量のため、スーパーなどの買い込み時にも使いやすいです。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BBA914E-80CF-4C65-4565-442A3C9A6A8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84723" y="973850"/>
            <a:ext cx="3253039" cy="309698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964CA540-AC83-989F-BF61-415EE0FA77B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24072" y="2148182"/>
            <a:ext cx="1827113" cy="303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19487</TotalTime>
  <Words>165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2024-10-04T04:38:24Z</dcterms:modified>
</cp:coreProperties>
</file>